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3" r:id="rId1"/>
  </p:sldMasterIdLst>
  <p:notesMasterIdLst>
    <p:notesMasterId r:id="rId45"/>
  </p:notesMasterIdLst>
  <p:handoutMasterIdLst>
    <p:handoutMasterId r:id="rId46"/>
  </p:handoutMasterIdLst>
  <p:sldIdLst>
    <p:sldId id="256" r:id="rId2"/>
    <p:sldId id="272" r:id="rId3"/>
    <p:sldId id="354" r:id="rId4"/>
    <p:sldId id="302" r:id="rId5"/>
    <p:sldId id="353" r:id="rId6"/>
    <p:sldId id="298" r:id="rId7"/>
    <p:sldId id="355" r:id="rId8"/>
    <p:sldId id="315" r:id="rId9"/>
    <p:sldId id="317" r:id="rId10"/>
    <p:sldId id="349" r:id="rId11"/>
    <p:sldId id="350" r:id="rId12"/>
    <p:sldId id="322" r:id="rId13"/>
    <p:sldId id="294" r:id="rId14"/>
    <p:sldId id="295" r:id="rId15"/>
    <p:sldId id="278" r:id="rId16"/>
    <p:sldId id="323" r:id="rId17"/>
    <p:sldId id="324" r:id="rId18"/>
    <p:sldId id="352" r:id="rId19"/>
    <p:sldId id="325" r:id="rId20"/>
    <p:sldId id="326" r:id="rId21"/>
    <p:sldId id="327" r:id="rId22"/>
    <p:sldId id="328" r:id="rId23"/>
    <p:sldId id="329" r:id="rId24"/>
    <p:sldId id="330" r:id="rId25"/>
    <p:sldId id="331" r:id="rId26"/>
    <p:sldId id="332" r:id="rId27"/>
    <p:sldId id="334" r:id="rId28"/>
    <p:sldId id="345" r:id="rId29"/>
    <p:sldId id="335" r:id="rId30"/>
    <p:sldId id="336" r:id="rId31"/>
    <p:sldId id="347" r:id="rId32"/>
    <p:sldId id="360" r:id="rId33"/>
    <p:sldId id="361" r:id="rId34"/>
    <p:sldId id="362" r:id="rId35"/>
    <p:sldId id="363" r:id="rId36"/>
    <p:sldId id="339" r:id="rId37"/>
    <p:sldId id="364" r:id="rId38"/>
    <p:sldId id="348" r:id="rId39"/>
    <p:sldId id="343" r:id="rId40"/>
    <p:sldId id="344" r:id="rId41"/>
    <p:sldId id="357" r:id="rId42"/>
    <p:sldId id="358" r:id="rId43"/>
    <p:sldId id="359" r:id="rId44"/>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521415D9-36F7-43E2-AB2F-B90AF26B5E84}">
      <p14:sectionLst xmlns:p14="http://schemas.microsoft.com/office/powerpoint/2010/main">
        <p14:section name="Standardabschnitt" id="{809A4D0F-88AE-4549-8D0C-890BFD5D3087}">
          <p14:sldIdLst>
            <p14:sldId id="256"/>
          </p14:sldIdLst>
        </p14:section>
        <p14:section name="Einleitung" id="{AE2504C2-5631-443B-8082-02649C9237C0}">
          <p14:sldIdLst>
            <p14:sldId id="272"/>
            <p14:sldId id="354"/>
            <p14:sldId id="302"/>
            <p14:sldId id="353"/>
            <p14:sldId id="298"/>
            <p14:sldId id="355"/>
            <p14:sldId id="315"/>
            <p14:sldId id="317"/>
            <p14:sldId id="349"/>
            <p14:sldId id="350"/>
          </p14:sldIdLst>
        </p14:section>
        <p14:section name="Suche im Netz" id="{00F85214-E6C0-4ED6-969C-6501042B146A}">
          <p14:sldIdLst/>
        </p14:section>
        <p14:section name="Datenschutz" id="{980D9FBA-5A36-4331-8185-B4CECCEB1182}">
          <p14:sldIdLst>
            <p14:sldId id="322"/>
            <p14:sldId id="294"/>
            <p14:sldId id="295"/>
            <p14:sldId id="278"/>
            <p14:sldId id="323"/>
          </p14:sldIdLst>
        </p14:section>
        <p14:section name="Standardabschnitt" id="{516AE3F5-ED9F-44C7-9E46-9EF1649E2F3E}">
          <p14:sldIdLst>
            <p14:sldId id="324"/>
            <p14:sldId id="352"/>
          </p14:sldIdLst>
        </p14:section>
        <p14:section name="Datenschutz in sozialen Netzwerken" id="{6A93AEC6-A015-4CE5-A0C9-F2C4002D2624}">
          <p14:sldIdLst>
            <p14:sldId id="325"/>
            <p14:sldId id="326"/>
            <p14:sldId id="327"/>
            <p14:sldId id="328"/>
            <p14:sldId id="329"/>
            <p14:sldId id="330"/>
            <p14:sldId id="331"/>
            <p14:sldId id="332"/>
            <p14:sldId id="334"/>
            <p14:sldId id="345"/>
            <p14:sldId id="335"/>
            <p14:sldId id="336"/>
            <p14:sldId id="347"/>
          </p14:sldIdLst>
        </p14:section>
        <p14:section name="Cybermobbing" id="{202451D0-FDFF-4CE1-8998-5C64BE12137E}">
          <p14:sldIdLst>
            <p14:sldId id="360"/>
            <p14:sldId id="361"/>
            <p14:sldId id="362"/>
            <p14:sldId id="363"/>
            <p14:sldId id="339"/>
            <p14:sldId id="364"/>
            <p14:sldId id="348"/>
          </p14:sldIdLst>
        </p14:section>
        <p14:section name="Standardabschnitt" id="{A79D5DD1-7306-4CBF-9A7E-476D54F208AA}">
          <p14:sldIdLst>
            <p14:sldId id="343"/>
            <p14:sldId id="344"/>
            <p14:sldId id="357"/>
            <p14:sldId id="358"/>
            <p14:sldId id="35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46" autoAdjust="0"/>
    <p:restoredTop sz="80718" autoAdjust="0"/>
  </p:normalViewPr>
  <p:slideViewPr>
    <p:cSldViewPr>
      <p:cViewPr>
        <p:scale>
          <a:sx n="150" d="100"/>
          <a:sy n="150" d="100"/>
        </p:scale>
        <p:origin x="168"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384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iagrams/_rels/data4.xml.rels><?xml version="1.0" encoding="UTF-8" standalone="yes"?>
<Relationships xmlns="http://schemas.openxmlformats.org/package/2006/relationships"><Relationship Id="rId1" Type="http://schemas.openxmlformats.org/officeDocument/2006/relationships/hyperlink" Target="http://www.klicksafe.de" TargetMode="External"/><Relationship Id="rId2" Type="http://schemas.openxmlformats.org/officeDocument/2006/relationships/hyperlink" Target="http://www.youtube.com" TargetMode="External"/></Relationships>
</file>

<file path=ppt/diagrams/_rels/data6.xml.rels><?xml version="1.0" encoding="UTF-8" standalone="yes"?>
<Relationships xmlns="http://schemas.openxmlformats.org/package/2006/relationships"><Relationship Id="rId1" Type="http://schemas.openxmlformats.org/officeDocument/2006/relationships/hyperlink" Target="http://passwortcheck.pc-feuerwehr.de"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www.youtube.com" TargetMode="External"/><Relationship Id="rId2" Type="http://schemas.openxmlformats.org/officeDocument/2006/relationships/hyperlink" Target="http://www.klicksafe.de"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passwortcheck.pc-feuerwehr.de" TargetMode="Externa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23E3A1-8539-41BE-B295-665FF977CB0F}" type="doc">
      <dgm:prSet loTypeId="urn:microsoft.com/office/officeart/2005/8/layout/vList2" loCatId="list" qsTypeId="urn:microsoft.com/office/officeart/2005/8/quickstyle/3d3" qsCatId="3D" csTypeId="urn:microsoft.com/office/officeart/2005/8/colors/colorful3" csCatId="colorful" phldr="1"/>
      <dgm:spPr/>
      <dgm:t>
        <a:bodyPr/>
        <a:lstStyle/>
        <a:p>
          <a:endParaRPr lang="de-DE"/>
        </a:p>
      </dgm:t>
    </dgm:pt>
    <dgm:pt modelId="{471AAEDB-0413-4F48-A9F8-716219643ACE}">
      <dgm:prSet/>
      <dgm:spPr/>
      <dgm:t>
        <a:bodyPr/>
        <a:lstStyle/>
        <a:p>
          <a:pPr rtl="0"/>
          <a:r>
            <a:rPr lang="de-DE" dirty="0" smtClean="0"/>
            <a:t>Die Schülerinnen und Schüler wurden von Medienpädagogen ausgebildet und dabei über die Chancen und Gefahren des  Internets informiert.</a:t>
          </a:r>
          <a:endParaRPr lang="de-DE" dirty="0"/>
        </a:p>
      </dgm:t>
    </dgm:pt>
    <dgm:pt modelId="{34885CF1-AF18-4646-ABAA-82D81AEB9158}" type="parTrans" cxnId="{C73B7C9B-A66B-4BEB-A575-B68486DB57C2}">
      <dgm:prSet/>
      <dgm:spPr/>
      <dgm:t>
        <a:bodyPr/>
        <a:lstStyle/>
        <a:p>
          <a:endParaRPr lang="de-DE"/>
        </a:p>
      </dgm:t>
    </dgm:pt>
    <dgm:pt modelId="{F2A6054C-E65A-4C32-8283-97F27F1C35B8}" type="sibTrans" cxnId="{C73B7C9B-A66B-4BEB-A575-B68486DB57C2}">
      <dgm:prSet/>
      <dgm:spPr/>
      <dgm:t>
        <a:bodyPr/>
        <a:lstStyle/>
        <a:p>
          <a:endParaRPr lang="de-DE"/>
        </a:p>
      </dgm:t>
    </dgm:pt>
    <dgm:pt modelId="{297FF6CC-A9F7-4068-8C53-71562147E873}">
      <dgm:prSet/>
      <dgm:spPr/>
      <dgm:t>
        <a:bodyPr/>
        <a:lstStyle/>
        <a:p>
          <a:pPr rtl="0"/>
          <a:r>
            <a:rPr lang="de-DE" dirty="0" smtClean="0"/>
            <a:t>Ihr Wissen geben Sie als Multiplikatoren und Berater an ihre Mitschüler weiter.</a:t>
          </a:r>
          <a:endParaRPr lang="de-DE" dirty="0"/>
        </a:p>
      </dgm:t>
    </dgm:pt>
    <dgm:pt modelId="{3ACAC754-2CEF-4D68-B61E-733A4A35AC56}" type="parTrans" cxnId="{E983097A-2DF4-40F4-9E34-D13BE2A76AF1}">
      <dgm:prSet/>
      <dgm:spPr/>
      <dgm:t>
        <a:bodyPr/>
        <a:lstStyle/>
        <a:p>
          <a:endParaRPr lang="de-DE"/>
        </a:p>
      </dgm:t>
    </dgm:pt>
    <dgm:pt modelId="{F6A06EF4-D325-4E3A-833F-D0A9A3F1EF5F}" type="sibTrans" cxnId="{E983097A-2DF4-40F4-9E34-D13BE2A76AF1}">
      <dgm:prSet/>
      <dgm:spPr/>
      <dgm:t>
        <a:bodyPr/>
        <a:lstStyle/>
        <a:p>
          <a:endParaRPr lang="de-DE"/>
        </a:p>
      </dgm:t>
    </dgm:pt>
    <dgm:pt modelId="{9DA6F2FD-E2D8-4127-8C1C-98B9E0ECD7C7}">
      <dgm:prSet/>
      <dgm:spPr/>
      <dgm:t>
        <a:bodyPr/>
        <a:lstStyle/>
        <a:p>
          <a:pPr rtl="0"/>
          <a:r>
            <a:rPr lang="de-DE" dirty="0" smtClean="0"/>
            <a:t>Inzwischen gibt es bereits 39 Scouts an unserer Schule und jedes Jahr werden neue Schülerinnen und Schüler  zu Medienscouts ausgebildet.</a:t>
          </a:r>
          <a:endParaRPr lang="de-DE" dirty="0"/>
        </a:p>
      </dgm:t>
    </dgm:pt>
    <dgm:pt modelId="{C625055D-4588-4173-8824-87878DF9785B}" type="parTrans" cxnId="{DFAD6510-C06E-46FF-8653-7EB8D75D2942}">
      <dgm:prSet/>
      <dgm:spPr/>
      <dgm:t>
        <a:bodyPr/>
        <a:lstStyle/>
        <a:p>
          <a:endParaRPr lang="de-DE"/>
        </a:p>
      </dgm:t>
    </dgm:pt>
    <dgm:pt modelId="{E8098572-39A9-4551-9516-755B37EDF1B8}" type="sibTrans" cxnId="{DFAD6510-C06E-46FF-8653-7EB8D75D2942}">
      <dgm:prSet/>
      <dgm:spPr/>
      <dgm:t>
        <a:bodyPr/>
        <a:lstStyle/>
        <a:p>
          <a:endParaRPr lang="de-DE"/>
        </a:p>
      </dgm:t>
    </dgm:pt>
    <dgm:pt modelId="{61AE2F3B-4271-4FDA-ADE5-BDF3012A38FA}" type="pres">
      <dgm:prSet presAssocID="{5923E3A1-8539-41BE-B295-665FF977CB0F}" presName="linear" presStyleCnt="0">
        <dgm:presLayoutVars>
          <dgm:animLvl val="lvl"/>
          <dgm:resizeHandles val="exact"/>
        </dgm:presLayoutVars>
      </dgm:prSet>
      <dgm:spPr/>
      <dgm:t>
        <a:bodyPr/>
        <a:lstStyle/>
        <a:p>
          <a:endParaRPr lang="de-DE"/>
        </a:p>
      </dgm:t>
    </dgm:pt>
    <dgm:pt modelId="{F2051541-D4CF-46B8-9856-3A506BDBAFC5}" type="pres">
      <dgm:prSet presAssocID="{471AAEDB-0413-4F48-A9F8-716219643ACE}" presName="parentText" presStyleLbl="node1" presStyleIdx="0" presStyleCnt="3">
        <dgm:presLayoutVars>
          <dgm:chMax val="0"/>
          <dgm:bulletEnabled val="1"/>
        </dgm:presLayoutVars>
      </dgm:prSet>
      <dgm:spPr/>
      <dgm:t>
        <a:bodyPr/>
        <a:lstStyle/>
        <a:p>
          <a:endParaRPr lang="de-DE"/>
        </a:p>
      </dgm:t>
    </dgm:pt>
    <dgm:pt modelId="{75471737-BFFD-46A4-987F-802CDA806786}" type="pres">
      <dgm:prSet presAssocID="{F2A6054C-E65A-4C32-8283-97F27F1C35B8}" presName="spacer" presStyleCnt="0"/>
      <dgm:spPr/>
    </dgm:pt>
    <dgm:pt modelId="{AECF2E50-9135-4A2B-8D35-FD049084CC5E}" type="pres">
      <dgm:prSet presAssocID="{297FF6CC-A9F7-4068-8C53-71562147E873}" presName="parentText" presStyleLbl="node1" presStyleIdx="1" presStyleCnt="3" custLinFactNeighborY="95429">
        <dgm:presLayoutVars>
          <dgm:chMax val="0"/>
          <dgm:bulletEnabled val="1"/>
        </dgm:presLayoutVars>
      </dgm:prSet>
      <dgm:spPr/>
      <dgm:t>
        <a:bodyPr/>
        <a:lstStyle/>
        <a:p>
          <a:endParaRPr lang="de-DE"/>
        </a:p>
      </dgm:t>
    </dgm:pt>
    <dgm:pt modelId="{792B1FE2-5149-40DB-8C75-44B3958D692F}" type="pres">
      <dgm:prSet presAssocID="{F6A06EF4-D325-4E3A-833F-D0A9A3F1EF5F}" presName="spacer" presStyleCnt="0"/>
      <dgm:spPr/>
    </dgm:pt>
    <dgm:pt modelId="{2330367D-0C11-4500-8389-32223459E5FC}" type="pres">
      <dgm:prSet presAssocID="{9DA6F2FD-E2D8-4127-8C1C-98B9E0ECD7C7}" presName="parentText" presStyleLbl="node1" presStyleIdx="2" presStyleCnt="3">
        <dgm:presLayoutVars>
          <dgm:chMax val="0"/>
          <dgm:bulletEnabled val="1"/>
        </dgm:presLayoutVars>
      </dgm:prSet>
      <dgm:spPr/>
      <dgm:t>
        <a:bodyPr/>
        <a:lstStyle/>
        <a:p>
          <a:endParaRPr lang="de-DE"/>
        </a:p>
      </dgm:t>
    </dgm:pt>
  </dgm:ptLst>
  <dgm:cxnLst>
    <dgm:cxn modelId="{C73B7C9B-A66B-4BEB-A575-B68486DB57C2}" srcId="{5923E3A1-8539-41BE-B295-665FF977CB0F}" destId="{471AAEDB-0413-4F48-A9F8-716219643ACE}" srcOrd="0" destOrd="0" parTransId="{34885CF1-AF18-4646-ABAA-82D81AEB9158}" sibTransId="{F2A6054C-E65A-4C32-8283-97F27F1C35B8}"/>
    <dgm:cxn modelId="{DFAD6510-C06E-46FF-8653-7EB8D75D2942}" srcId="{5923E3A1-8539-41BE-B295-665FF977CB0F}" destId="{9DA6F2FD-E2D8-4127-8C1C-98B9E0ECD7C7}" srcOrd="2" destOrd="0" parTransId="{C625055D-4588-4173-8824-87878DF9785B}" sibTransId="{E8098572-39A9-4551-9516-755B37EDF1B8}"/>
    <dgm:cxn modelId="{E983097A-2DF4-40F4-9E34-D13BE2A76AF1}" srcId="{5923E3A1-8539-41BE-B295-665FF977CB0F}" destId="{297FF6CC-A9F7-4068-8C53-71562147E873}" srcOrd="1" destOrd="0" parTransId="{3ACAC754-2CEF-4D68-B61E-733A4A35AC56}" sibTransId="{F6A06EF4-D325-4E3A-833F-D0A9A3F1EF5F}"/>
    <dgm:cxn modelId="{D4FBA2A7-3E34-4FC3-9947-620733662EAE}" type="presOf" srcId="{5923E3A1-8539-41BE-B295-665FF977CB0F}" destId="{61AE2F3B-4271-4FDA-ADE5-BDF3012A38FA}" srcOrd="0" destOrd="0" presId="urn:microsoft.com/office/officeart/2005/8/layout/vList2"/>
    <dgm:cxn modelId="{5C6DD103-6040-489D-99BC-EDE80DAD285D}" type="presOf" srcId="{9DA6F2FD-E2D8-4127-8C1C-98B9E0ECD7C7}" destId="{2330367D-0C11-4500-8389-32223459E5FC}" srcOrd="0" destOrd="0" presId="urn:microsoft.com/office/officeart/2005/8/layout/vList2"/>
    <dgm:cxn modelId="{F5B91E07-7D74-468A-8F43-B318D2A07E3A}" type="presOf" srcId="{297FF6CC-A9F7-4068-8C53-71562147E873}" destId="{AECF2E50-9135-4A2B-8D35-FD049084CC5E}" srcOrd="0" destOrd="0" presId="urn:microsoft.com/office/officeart/2005/8/layout/vList2"/>
    <dgm:cxn modelId="{D8A4B9DA-EA56-4EC1-8C0E-0AF93292EF30}" type="presOf" srcId="{471AAEDB-0413-4F48-A9F8-716219643ACE}" destId="{F2051541-D4CF-46B8-9856-3A506BDBAFC5}" srcOrd="0" destOrd="0" presId="urn:microsoft.com/office/officeart/2005/8/layout/vList2"/>
    <dgm:cxn modelId="{786C323C-BD56-4D1A-810D-2E046526E746}" type="presParOf" srcId="{61AE2F3B-4271-4FDA-ADE5-BDF3012A38FA}" destId="{F2051541-D4CF-46B8-9856-3A506BDBAFC5}" srcOrd="0" destOrd="0" presId="urn:microsoft.com/office/officeart/2005/8/layout/vList2"/>
    <dgm:cxn modelId="{002BD111-4569-47F7-964F-88046A0499DC}" type="presParOf" srcId="{61AE2F3B-4271-4FDA-ADE5-BDF3012A38FA}" destId="{75471737-BFFD-46A4-987F-802CDA806786}" srcOrd="1" destOrd="0" presId="urn:microsoft.com/office/officeart/2005/8/layout/vList2"/>
    <dgm:cxn modelId="{0F081AD3-540E-4603-8451-735373431E7F}" type="presParOf" srcId="{61AE2F3B-4271-4FDA-ADE5-BDF3012A38FA}" destId="{AECF2E50-9135-4A2B-8D35-FD049084CC5E}" srcOrd="2" destOrd="0" presId="urn:microsoft.com/office/officeart/2005/8/layout/vList2"/>
    <dgm:cxn modelId="{EBD9C3EA-7C5D-4420-BC16-8ECB75DA4317}" type="presParOf" srcId="{61AE2F3B-4271-4FDA-ADE5-BDF3012A38FA}" destId="{792B1FE2-5149-40DB-8C75-44B3958D692F}" srcOrd="3" destOrd="0" presId="urn:microsoft.com/office/officeart/2005/8/layout/vList2"/>
    <dgm:cxn modelId="{C5F5D152-2C13-422C-838F-96441E66BB52}" type="presParOf" srcId="{61AE2F3B-4271-4FDA-ADE5-BDF3012A38FA}" destId="{2330367D-0C11-4500-8389-32223459E5F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0A409F-FDB7-4F5D-9439-7205B374A693}" type="doc">
      <dgm:prSet loTypeId="urn:microsoft.com/office/officeart/2005/8/layout/default#1" loCatId="list" qsTypeId="urn:microsoft.com/office/officeart/2005/8/quickstyle/simple1" qsCatId="simple" csTypeId="urn:microsoft.com/office/officeart/2005/8/colors/colorful1#1" csCatId="colorful" phldr="1"/>
      <dgm:spPr/>
      <dgm:t>
        <a:bodyPr/>
        <a:lstStyle/>
        <a:p>
          <a:endParaRPr lang="de-DE"/>
        </a:p>
      </dgm:t>
    </dgm:pt>
    <dgm:pt modelId="{90DDB5EE-F48C-4B85-9757-F3F231ED8987}">
      <dgm:prSet phldrT="[Text]" custT="1"/>
      <dgm:spPr/>
      <dgm:t>
        <a:bodyPr/>
        <a:lstStyle/>
        <a:p>
          <a:r>
            <a:rPr lang="de-DE" sz="2400" dirty="0" smtClean="0"/>
            <a:t>Sie beraten Mitschüler, die im Internet belästigt werden, oder von denen unerlaubt Bilder im Netz veröffentlicht wurden.</a:t>
          </a:r>
          <a:endParaRPr lang="de-DE" sz="2400" dirty="0"/>
        </a:p>
      </dgm:t>
    </dgm:pt>
    <dgm:pt modelId="{2F50169B-0538-4117-9B74-5B956DC6338E}" type="parTrans" cxnId="{E3C1C389-D7BD-4B60-8581-B7248EF66E85}">
      <dgm:prSet/>
      <dgm:spPr/>
      <dgm:t>
        <a:bodyPr/>
        <a:lstStyle/>
        <a:p>
          <a:endParaRPr lang="de-DE" sz="2400"/>
        </a:p>
      </dgm:t>
    </dgm:pt>
    <dgm:pt modelId="{788697A7-B4E7-4518-BC57-EFC9FF070241}" type="sibTrans" cxnId="{E3C1C389-D7BD-4B60-8581-B7248EF66E85}">
      <dgm:prSet/>
      <dgm:spPr/>
      <dgm:t>
        <a:bodyPr/>
        <a:lstStyle/>
        <a:p>
          <a:endParaRPr lang="de-DE" sz="2400"/>
        </a:p>
      </dgm:t>
    </dgm:pt>
    <dgm:pt modelId="{F9663A58-472E-4A58-AFDD-793FA44174C0}">
      <dgm:prSet phldrT="[Text]" custT="1"/>
      <dgm:spPr/>
      <dgm:t>
        <a:bodyPr/>
        <a:lstStyle/>
        <a:p>
          <a:r>
            <a:rPr lang="de-DE" sz="2400" dirty="0" smtClean="0"/>
            <a:t>Sie zeigen ihnen, wie sie in sozialen Netzwerken ihre  Privatsphäre-Einstellungen vornehmen sollten.</a:t>
          </a:r>
          <a:endParaRPr lang="de-DE" sz="2400" dirty="0"/>
        </a:p>
      </dgm:t>
    </dgm:pt>
    <dgm:pt modelId="{EB53D9C7-D4D5-46B7-BDFF-F6474ABCB542}" type="parTrans" cxnId="{AF502569-5B27-455D-869D-AF862CD995DA}">
      <dgm:prSet/>
      <dgm:spPr/>
      <dgm:t>
        <a:bodyPr/>
        <a:lstStyle/>
        <a:p>
          <a:endParaRPr lang="de-DE" sz="2400"/>
        </a:p>
      </dgm:t>
    </dgm:pt>
    <dgm:pt modelId="{0B4D03A8-F1FD-423C-8359-9A0E27BDD250}" type="sibTrans" cxnId="{AF502569-5B27-455D-869D-AF862CD995DA}">
      <dgm:prSet/>
      <dgm:spPr/>
      <dgm:t>
        <a:bodyPr/>
        <a:lstStyle/>
        <a:p>
          <a:endParaRPr lang="de-DE" sz="2400"/>
        </a:p>
      </dgm:t>
    </dgm:pt>
    <dgm:pt modelId="{2F1CC743-FD74-4EFD-B0ED-52AAC6EEBBF0}">
      <dgm:prSet phldrT="[Text]" custT="1"/>
      <dgm:spPr/>
      <dgm:t>
        <a:bodyPr/>
        <a:lstStyle/>
        <a:p>
          <a:r>
            <a:rPr lang="de-DE" sz="2000" dirty="0" smtClean="0"/>
            <a:t>Sie helfen ihren Mitschülern, legale Bilder und Musik im Netz zu finden. </a:t>
          </a:r>
          <a:endParaRPr lang="de-DE" sz="2000" dirty="0"/>
        </a:p>
      </dgm:t>
    </dgm:pt>
    <dgm:pt modelId="{169CA716-FC49-4395-B6A8-58F21FA9D924}" type="parTrans" cxnId="{37940762-E08E-4259-9122-3387814AF062}">
      <dgm:prSet/>
      <dgm:spPr/>
      <dgm:t>
        <a:bodyPr/>
        <a:lstStyle/>
        <a:p>
          <a:endParaRPr lang="de-DE" sz="2400"/>
        </a:p>
      </dgm:t>
    </dgm:pt>
    <dgm:pt modelId="{02E953DA-6338-485A-9ACD-F91D9034AC2C}" type="sibTrans" cxnId="{37940762-E08E-4259-9122-3387814AF062}">
      <dgm:prSet/>
      <dgm:spPr/>
      <dgm:t>
        <a:bodyPr/>
        <a:lstStyle/>
        <a:p>
          <a:endParaRPr lang="de-DE" sz="2400"/>
        </a:p>
      </dgm:t>
    </dgm:pt>
    <dgm:pt modelId="{8AB4D42A-3E60-46E0-90E7-3FEB1EB5D9BB}">
      <dgm:prSet phldrT="[Text]" custT="1"/>
      <dgm:spPr/>
      <dgm:t>
        <a:bodyPr/>
        <a:lstStyle/>
        <a:p>
          <a:r>
            <a:rPr lang="de-DE" sz="2000" dirty="0" smtClean="0"/>
            <a:t>Sie unterstützen sie bei der Suche nach Informationen für Referate, die aktuell und vertrauenswürdig sind.</a:t>
          </a:r>
          <a:endParaRPr lang="de-DE" sz="2000" dirty="0"/>
        </a:p>
      </dgm:t>
    </dgm:pt>
    <dgm:pt modelId="{E262071F-79BA-4A17-92C9-77D868410FA4}" type="parTrans" cxnId="{14E64534-A4DE-4CFD-B286-D3FF04C455B2}">
      <dgm:prSet/>
      <dgm:spPr/>
      <dgm:t>
        <a:bodyPr/>
        <a:lstStyle/>
        <a:p>
          <a:endParaRPr lang="de-DE" sz="2400"/>
        </a:p>
      </dgm:t>
    </dgm:pt>
    <dgm:pt modelId="{337E1F8F-93E0-4E5B-B267-617673E11A66}" type="sibTrans" cxnId="{14E64534-A4DE-4CFD-B286-D3FF04C455B2}">
      <dgm:prSet/>
      <dgm:spPr/>
      <dgm:t>
        <a:bodyPr/>
        <a:lstStyle/>
        <a:p>
          <a:endParaRPr lang="de-DE" sz="2400"/>
        </a:p>
      </dgm:t>
    </dgm:pt>
    <dgm:pt modelId="{713D009A-381E-4987-ABFD-F478DBF823BC}" type="pres">
      <dgm:prSet presAssocID="{EF0A409F-FDB7-4F5D-9439-7205B374A693}" presName="diagram" presStyleCnt="0">
        <dgm:presLayoutVars>
          <dgm:dir/>
          <dgm:resizeHandles val="exact"/>
        </dgm:presLayoutVars>
      </dgm:prSet>
      <dgm:spPr/>
      <dgm:t>
        <a:bodyPr/>
        <a:lstStyle/>
        <a:p>
          <a:endParaRPr lang="de-DE"/>
        </a:p>
      </dgm:t>
    </dgm:pt>
    <dgm:pt modelId="{A21905E6-B9D2-44FE-BE6A-A6BD4E2256B0}" type="pres">
      <dgm:prSet presAssocID="{90DDB5EE-F48C-4B85-9757-F3F231ED8987}" presName="node" presStyleLbl="node1" presStyleIdx="0" presStyleCnt="4" custScaleX="413320" custScaleY="139251">
        <dgm:presLayoutVars>
          <dgm:bulletEnabled val="1"/>
        </dgm:presLayoutVars>
      </dgm:prSet>
      <dgm:spPr/>
      <dgm:t>
        <a:bodyPr/>
        <a:lstStyle/>
        <a:p>
          <a:endParaRPr lang="de-DE"/>
        </a:p>
      </dgm:t>
    </dgm:pt>
    <dgm:pt modelId="{48B81D06-B4A2-4D70-A936-486ED6411744}" type="pres">
      <dgm:prSet presAssocID="{788697A7-B4E7-4518-BC57-EFC9FF070241}" presName="sibTrans" presStyleCnt="0"/>
      <dgm:spPr/>
    </dgm:pt>
    <dgm:pt modelId="{5324F8E9-375B-46F6-B519-A148D119B7E3}" type="pres">
      <dgm:prSet presAssocID="{F9663A58-472E-4A58-AFDD-793FA44174C0}" presName="node" presStyleLbl="node1" presStyleIdx="1" presStyleCnt="4" custScaleX="177103" custScaleY="305921">
        <dgm:presLayoutVars>
          <dgm:bulletEnabled val="1"/>
        </dgm:presLayoutVars>
      </dgm:prSet>
      <dgm:spPr/>
      <dgm:t>
        <a:bodyPr/>
        <a:lstStyle/>
        <a:p>
          <a:endParaRPr lang="de-DE"/>
        </a:p>
      </dgm:t>
    </dgm:pt>
    <dgm:pt modelId="{1D7D1CCC-0E35-485E-8FD8-2E765CDC63CD}" type="pres">
      <dgm:prSet presAssocID="{0B4D03A8-F1FD-423C-8359-9A0E27BDD250}" presName="sibTrans" presStyleCnt="0"/>
      <dgm:spPr/>
    </dgm:pt>
    <dgm:pt modelId="{CC434F57-C544-4972-B2F3-572A7D5EFDA8}" type="pres">
      <dgm:prSet presAssocID="{2F1CC743-FD74-4EFD-B0ED-52AAC6EEBBF0}" presName="node" presStyleLbl="node1" presStyleIdx="2" presStyleCnt="4" custScaleX="111600" custScaleY="342637">
        <dgm:presLayoutVars>
          <dgm:bulletEnabled val="1"/>
        </dgm:presLayoutVars>
      </dgm:prSet>
      <dgm:spPr/>
      <dgm:t>
        <a:bodyPr/>
        <a:lstStyle/>
        <a:p>
          <a:endParaRPr lang="de-DE"/>
        </a:p>
      </dgm:t>
    </dgm:pt>
    <dgm:pt modelId="{E358DB4F-C981-4C4B-BE70-1C8C9A070A9E}" type="pres">
      <dgm:prSet presAssocID="{02E953DA-6338-485A-9ACD-F91D9034AC2C}" presName="sibTrans" presStyleCnt="0"/>
      <dgm:spPr/>
    </dgm:pt>
    <dgm:pt modelId="{DEC9E787-1357-453D-84B0-E348E312C59F}" type="pres">
      <dgm:prSet presAssocID="{8AB4D42A-3E60-46E0-90E7-3FEB1EB5D9BB}" presName="node" presStyleLbl="node1" presStyleIdx="3" presStyleCnt="4" custAng="0" custScaleX="154648" custScaleY="326480">
        <dgm:presLayoutVars>
          <dgm:bulletEnabled val="1"/>
        </dgm:presLayoutVars>
      </dgm:prSet>
      <dgm:spPr/>
      <dgm:t>
        <a:bodyPr/>
        <a:lstStyle/>
        <a:p>
          <a:endParaRPr lang="de-DE"/>
        </a:p>
      </dgm:t>
    </dgm:pt>
  </dgm:ptLst>
  <dgm:cxnLst>
    <dgm:cxn modelId="{E3C1C389-D7BD-4B60-8581-B7248EF66E85}" srcId="{EF0A409F-FDB7-4F5D-9439-7205B374A693}" destId="{90DDB5EE-F48C-4B85-9757-F3F231ED8987}" srcOrd="0" destOrd="0" parTransId="{2F50169B-0538-4117-9B74-5B956DC6338E}" sibTransId="{788697A7-B4E7-4518-BC57-EFC9FF070241}"/>
    <dgm:cxn modelId="{7BC1A59F-A384-404A-A242-E9691BCDA2B8}" type="presOf" srcId="{F9663A58-472E-4A58-AFDD-793FA44174C0}" destId="{5324F8E9-375B-46F6-B519-A148D119B7E3}" srcOrd="0" destOrd="0" presId="urn:microsoft.com/office/officeart/2005/8/layout/default#1"/>
    <dgm:cxn modelId="{4E9654E8-2129-4B35-81CE-C35387F8C718}" type="presOf" srcId="{90DDB5EE-F48C-4B85-9757-F3F231ED8987}" destId="{A21905E6-B9D2-44FE-BE6A-A6BD4E2256B0}" srcOrd="0" destOrd="0" presId="urn:microsoft.com/office/officeart/2005/8/layout/default#1"/>
    <dgm:cxn modelId="{37940762-E08E-4259-9122-3387814AF062}" srcId="{EF0A409F-FDB7-4F5D-9439-7205B374A693}" destId="{2F1CC743-FD74-4EFD-B0ED-52AAC6EEBBF0}" srcOrd="2" destOrd="0" parTransId="{169CA716-FC49-4395-B6A8-58F21FA9D924}" sibTransId="{02E953DA-6338-485A-9ACD-F91D9034AC2C}"/>
    <dgm:cxn modelId="{84B6A1BE-5579-46A4-887A-0CC768ED6205}" type="presOf" srcId="{2F1CC743-FD74-4EFD-B0ED-52AAC6EEBBF0}" destId="{CC434F57-C544-4972-B2F3-572A7D5EFDA8}" srcOrd="0" destOrd="0" presId="urn:microsoft.com/office/officeart/2005/8/layout/default#1"/>
    <dgm:cxn modelId="{39A9A045-B477-4BE5-A916-DDE29DE8B5E7}" type="presOf" srcId="{8AB4D42A-3E60-46E0-90E7-3FEB1EB5D9BB}" destId="{DEC9E787-1357-453D-84B0-E348E312C59F}" srcOrd="0" destOrd="0" presId="urn:microsoft.com/office/officeart/2005/8/layout/default#1"/>
    <dgm:cxn modelId="{9C578457-A712-40CB-B971-22C794408B35}" type="presOf" srcId="{EF0A409F-FDB7-4F5D-9439-7205B374A693}" destId="{713D009A-381E-4987-ABFD-F478DBF823BC}" srcOrd="0" destOrd="0" presId="urn:microsoft.com/office/officeart/2005/8/layout/default#1"/>
    <dgm:cxn modelId="{AF502569-5B27-455D-869D-AF862CD995DA}" srcId="{EF0A409F-FDB7-4F5D-9439-7205B374A693}" destId="{F9663A58-472E-4A58-AFDD-793FA44174C0}" srcOrd="1" destOrd="0" parTransId="{EB53D9C7-D4D5-46B7-BDFF-F6474ABCB542}" sibTransId="{0B4D03A8-F1FD-423C-8359-9A0E27BDD250}"/>
    <dgm:cxn modelId="{14E64534-A4DE-4CFD-B286-D3FF04C455B2}" srcId="{EF0A409F-FDB7-4F5D-9439-7205B374A693}" destId="{8AB4D42A-3E60-46E0-90E7-3FEB1EB5D9BB}" srcOrd="3" destOrd="0" parTransId="{E262071F-79BA-4A17-92C9-77D868410FA4}" sibTransId="{337E1F8F-93E0-4E5B-B267-617673E11A66}"/>
    <dgm:cxn modelId="{3466E02A-8BC2-471B-AAD0-02127F86FED8}" type="presParOf" srcId="{713D009A-381E-4987-ABFD-F478DBF823BC}" destId="{A21905E6-B9D2-44FE-BE6A-A6BD4E2256B0}" srcOrd="0" destOrd="0" presId="urn:microsoft.com/office/officeart/2005/8/layout/default#1"/>
    <dgm:cxn modelId="{28A57959-E17D-4E21-AEE2-1839133ED059}" type="presParOf" srcId="{713D009A-381E-4987-ABFD-F478DBF823BC}" destId="{48B81D06-B4A2-4D70-A936-486ED6411744}" srcOrd="1" destOrd="0" presId="urn:microsoft.com/office/officeart/2005/8/layout/default#1"/>
    <dgm:cxn modelId="{C0578F34-CCD3-4A51-B145-2054E10EBAA0}" type="presParOf" srcId="{713D009A-381E-4987-ABFD-F478DBF823BC}" destId="{5324F8E9-375B-46F6-B519-A148D119B7E3}" srcOrd="2" destOrd="0" presId="urn:microsoft.com/office/officeart/2005/8/layout/default#1"/>
    <dgm:cxn modelId="{5D8B6759-F9B0-4367-A2A4-E3013C753300}" type="presParOf" srcId="{713D009A-381E-4987-ABFD-F478DBF823BC}" destId="{1D7D1CCC-0E35-485E-8FD8-2E765CDC63CD}" srcOrd="3" destOrd="0" presId="urn:microsoft.com/office/officeart/2005/8/layout/default#1"/>
    <dgm:cxn modelId="{FA3BFD1B-98B4-41C7-AAD5-E9BC8AE5A366}" type="presParOf" srcId="{713D009A-381E-4987-ABFD-F478DBF823BC}" destId="{CC434F57-C544-4972-B2F3-572A7D5EFDA8}" srcOrd="4" destOrd="0" presId="urn:microsoft.com/office/officeart/2005/8/layout/default#1"/>
    <dgm:cxn modelId="{0163AC76-8775-4676-B5DA-D31AFA371D15}" type="presParOf" srcId="{713D009A-381E-4987-ABFD-F478DBF823BC}" destId="{E358DB4F-C981-4C4B-BE70-1C8C9A070A9E}" srcOrd="5" destOrd="0" presId="urn:microsoft.com/office/officeart/2005/8/layout/default#1"/>
    <dgm:cxn modelId="{D9B28B34-DE66-47BC-8FDF-B4AAC94C7A3A}" type="presParOf" srcId="{713D009A-381E-4987-ABFD-F478DBF823BC}" destId="{DEC9E787-1357-453D-84B0-E348E312C59F}" srcOrd="6"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9F7FD6-7544-46E7-B1F1-1C1DBFF438B8}"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de-DE"/>
        </a:p>
      </dgm:t>
    </dgm:pt>
    <dgm:pt modelId="{CF4C8F4E-974F-4BD6-83AC-97BC1EFAD962}">
      <dgm:prSet phldrT="[Text]" custT="1"/>
      <dgm:spPr/>
      <dgm:t>
        <a:bodyPr/>
        <a:lstStyle/>
        <a:p>
          <a:r>
            <a:rPr lang="de-DE" sz="2000" dirty="0" smtClean="0"/>
            <a:t>1. WWW- Wo liegt eigentlich das Problem?</a:t>
          </a:r>
          <a:endParaRPr lang="de-DE" sz="2000" dirty="0"/>
        </a:p>
      </dgm:t>
    </dgm:pt>
    <dgm:pt modelId="{24459961-B99A-42B0-A89A-EE3BB67FCB3C}" type="parTrans" cxnId="{81F7ED03-9846-4A29-9579-59B8ECAA11D3}">
      <dgm:prSet/>
      <dgm:spPr/>
      <dgm:t>
        <a:bodyPr/>
        <a:lstStyle/>
        <a:p>
          <a:endParaRPr lang="de-DE" sz="2400"/>
        </a:p>
      </dgm:t>
    </dgm:pt>
    <dgm:pt modelId="{3594449E-0FBA-4F2D-B734-B4FECBAE560B}" type="sibTrans" cxnId="{81F7ED03-9846-4A29-9579-59B8ECAA11D3}">
      <dgm:prSet/>
      <dgm:spPr/>
      <dgm:t>
        <a:bodyPr/>
        <a:lstStyle/>
        <a:p>
          <a:endParaRPr lang="de-DE" sz="2400"/>
        </a:p>
      </dgm:t>
    </dgm:pt>
    <dgm:pt modelId="{665A1E18-2FF5-4CC2-A52D-5DAB68C10A39}">
      <dgm:prSet phldrT="[Text]" custT="1"/>
      <dgm:spPr/>
      <dgm:t>
        <a:bodyPr/>
        <a:lstStyle/>
        <a:p>
          <a:r>
            <a:rPr lang="de-DE" sz="2000" dirty="0" smtClean="0"/>
            <a:t>2. Datenschutz im Netz</a:t>
          </a:r>
          <a:endParaRPr lang="de-DE" sz="2000" dirty="0"/>
        </a:p>
      </dgm:t>
    </dgm:pt>
    <dgm:pt modelId="{B77E98DC-85FE-44BF-B881-AC724C4FB01C}" type="parTrans" cxnId="{5DEEE223-1730-4733-A83C-34D9CCB47AF9}">
      <dgm:prSet/>
      <dgm:spPr/>
      <dgm:t>
        <a:bodyPr/>
        <a:lstStyle/>
        <a:p>
          <a:endParaRPr lang="de-DE" sz="2400"/>
        </a:p>
      </dgm:t>
    </dgm:pt>
    <dgm:pt modelId="{1B550987-4A9F-4C1B-BE56-BBBE98DEEFDF}" type="sibTrans" cxnId="{5DEEE223-1730-4733-A83C-34D9CCB47AF9}">
      <dgm:prSet/>
      <dgm:spPr/>
      <dgm:t>
        <a:bodyPr/>
        <a:lstStyle/>
        <a:p>
          <a:endParaRPr lang="de-DE" sz="2400"/>
        </a:p>
      </dgm:t>
    </dgm:pt>
    <dgm:pt modelId="{C45C640D-1CAA-4C14-BE03-2C9DEFF99B18}">
      <dgm:prSet phldrT="[Text]" custT="1"/>
      <dgm:spPr/>
      <dgm:t>
        <a:bodyPr/>
        <a:lstStyle/>
        <a:p>
          <a:r>
            <a:rPr lang="de-DE" sz="2000" dirty="0" smtClean="0"/>
            <a:t>3. Soziale Netzwerke - Privatsphäre </a:t>
          </a:r>
          <a:endParaRPr lang="de-DE" sz="2000" dirty="0"/>
        </a:p>
      </dgm:t>
    </dgm:pt>
    <dgm:pt modelId="{5D7B0BC7-7581-4644-A1DF-BDBC87C75A8A}" type="parTrans" cxnId="{7C5AAA06-CFAB-4183-A8B4-072E20D90B0C}">
      <dgm:prSet/>
      <dgm:spPr/>
      <dgm:t>
        <a:bodyPr/>
        <a:lstStyle/>
        <a:p>
          <a:endParaRPr lang="de-DE" sz="2400"/>
        </a:p>
      </dgm:t>
    </dgm:pt>
    <dgm:pt modelId="{768B605E-000D-4BC2-9084-98D13F977619}" type="sibTrans" cxnId="{7C5AAA06-CFAB-4183-A8B4-072E20D90B0C}">
      <dgm:prSet/>
      <dgm:spPr/>
      <dgm:t>
        <a:bodyPr/>
        <a:lstStyle/>
        <a:p>
          <a:endParaRPr lang="de-DE" sz="2400"/>
        </a:p>
      </dgm:t>
    </dgm:pt>
    <dgm:pt modelId="{DBEA2A6E-B1E3-4DF4-8447-F1B83535DDBC}">
      <dgm:prSet phldrT="[Text]" custT="1"/>
      <dgm:spPr/>
      <dgm:t>
        <a:bodyPr/>
        <a:lstStyle/>
        <a:p>
          <a:r>
            <a:rPr lang="de-DE" sz="2000" dirty="0" smtClean="0"/>
            <a:t>4. Cybermobbing </a:t>
          </a:r>
          <a:endParaRPr lang="de-DE" sz="2000" dirty="0"/>
        </a:p>
      </dgm:t>
    </dgm:pt>
    <dgm:pt modelId="{A61BE2BC-CE9A-40B0-BD4F-DC008A7FCEC0}" type="parTrans" cxnId="{C288EA2B-ABE9-4667-8D1A-E147691AB682}">
      <dgm:prSet/>
      <dgm:spPr/>
      <dgm:t>
        <a:bodyPr/>
        <a:lstStyle/>
        <a:p>
          <a:endParaRPr lang="de-DE" sz="2400"/>
        </a:p>
      </dgm:t>
    </dgm:pt>
    <dgm:pt modelId="{C4055598-3429-4400-9906-7623B598A8D2}" type="sibTrans" cxnId="{C288EA2B-ABE9-4667-8D1A-E147691AB682}">
      <dgm:prSet/>
      <dgm:spPr/>
      <dgm:t>
        <a:bodyPr/>
        <a:lstStyle/>
        <a:p>
          <a:endParaRPr lang="de-DE" sz="2400"/>
        </a:p>
      </dgm:t>
    </dgm:pt>
    <dgm:pt modelId="{E2629A93-B445-493D-A7A8-51E60B0F7527}" type="pres">
      <dgm:prSet presAssocID="{529F7FD6-7544-46E7-B1F1-1C1DBFF438B8}" presName="vert0" presStyleCnt="0">
        <dgm:presLayoutVars>
          <dgm:dir/>
          <dgm:animOne val="branch"/>
          <dgm:animLvl val="lvl"/>
        </dgm:presLayoutVars>
      </dgm:prSet>
      <dgm:spPr/>
      <dgm:t>
        <a:bodyPr/>
        <a:lstStyle/>
        <a:p>
          <a:endParaRPr lang="de-DE"/>
        </a:p>
      </dgm:t>
    </dgm:pt>
    <dgm:pt modelId="{FC6E8D08-2C42-498D-B54E-6486C745BCDF}" type="pres">
      <dgm:prSet presAssocID="{CF4C8F4E-974F-4BD6-83AC-97BC1EFAD962}" presName="thickLine" presStyleLbl="alignNode1" presStyleIdx="0" presStyleCnt="4"/>
      <dgm:spPr/>
    </dgm:pt>
    <dgm:pt modelId="{789E9732-082E-44F1-AB71-12191F367593}" type="pres">
      <dgm:prSet presAssocID="{CF4C8F4E-974F-4BD6-83AC-97BC1EFAD962}" presName="horz1" presStyleCnt="0"/>
      <dgm:spPr/>
    </dgm:pt>
    <dgm:pt modelId="{A6A8F8D2-971F-4D9E-9054-CE2686D0758D}" type="pres">
      <dgm:prSet presAssocID="{CF4C8F4E-974F-4BD6-83AC-97BC1EFAD962}" presName="tx1" presStyleLbl="revTx" presStyleIdx="0" presStyleCnt="4"/>
      <dgm:spPr/>
      <dgm:t>
        <a:bodyPr/>
        <a:lstStyle/>
        <a:p>
          <a:endParaRPr lang="de-DE"/>
        </a:p>
      </dgm:t>
    </dgm:pt>
    <dgm:pt modelId="{A077A7A8-EDE3-493B-B9DC-CBFA67BBA70B}" type="pres">
      <dgm:prSet presAssocID="{CF4C8F4E-974F-4BD6-83AC-97BC1EFAD962}" presName="vert1" presStyleCnt="0"/>
      <dgm:spPr/>
    </dgm:pt>
    <dgm:pt modelId="{3CFD92FF-C677-4791-8EEC-06AD8F2A293C}" type="pres">
      <dgm:prSet presAssocID="{665A1E18-2FF5-4CC2-A52D-5DAB68C10A39}" presName="thickLine" presStyleLbl="alignNode1" presStyleIdx="1" presStyleCnt="4"/>
      <dgm:spPr/>
    </dgm:pt>
    <dgm:pt modelId="{9430D497-8BC1-4B7D-8966-97FF8D23173C}" type="pres">
      <dgm:prSet presAssocID="{665A1E18-2FF5-4CC2-A52D-5DAB68C10A39}" presName="horz1" presStyleCnt="0"/>
      <dgm:spPr/>
    </dgm:pt>
    <dgm:pt modelId="{242B3436-7BEC-46A9-BAC5-63E96C1D03C1}" type="pres">
      <dgm:prSet presAssocID="{665A1E18-2FF5-4CC2-A52D-5DAB68C10A39}" presName="tx1" presStyleLbl="revTx" presStyleIdx="1" presStyleCnt="4"/>
      <dgm:spPr/>
      <dgm:t>
        <a:bodyPr/>
        <a:lstStyle/>
        <a:p>
          <a:endParaRPr lang="de-DE"/>
        </a:p>
      </dgm:t>
    </dgm:pt>
    <dgm:pt modelId="{7E2E0B77-8A76-4B20-9272-645955C1D1E9}" type="pres">
      <dgm:prSet presAssocID="{665A1E18-2FF5-4CC2-A52D-5DAB68C10A39}" presName="vert1" presStyleCnt="0"/>
      <dgm:spPr/>
    </dgm:pt>
    <dgm:pt modelId="{2C4F5C4B-B0A8-41AB-8062-371FECA9DE7E}" type="pres">
      <dgm:prSet presAssocID="{C45C640D-1CAA-4C14-BE03-2C9DEFF99B18}" presName="thickLine" presStyleLbl="alignNode1" presStyleIdx="2" presStyleCnt="4"/>
      <dgm:spPr/>
    </dgm:pt>
    <dgm:pt modelId="{3923233C-D4DA-4950-8CC9-B6D08C7A1770}" type="pres">
      <dgm:prSet presAssocID="{C45C640D-1CAA-4C14-BE03-2C9DEFF99B18}" presName="horz1" presStyleCnt="0"/>
      <dgm:spPr/>
    </dgm:pt>
    <dgm:pt modelId="{4C3264DF-9D46-44A0-BAA6-C6D6C185A3F8}" type="pres">
      <dgm:prSet presAssocID="{C45C640D-1CAA-4C14-BE03-2C9DEFF99B18}" presName="tx1" presStyleLbl="revTx" presStyleIdx="2" presStyleCnt="4"/>
      <dgm:spPr/>
      <dgm:t>
        <a:bodyPr/>
        <a:lstStyle/>
        <a:p>
          <a:endParaRPr lang="de-DE"/>
        </a:p>
      </dgm:t>
    </dgm:pt>
    <dgm:pt modelId="{26F0E8C0-A5EA-46BB-9019-87D7E7DA08BA}" type="pres">
      <dgm:prSet presAssocID="{C45C640D-1CAA-4C14-BE03-2C9DEFF99B18}" presName="vert1" presStyleCnt="0"/>
      <dgm:spPr/>
    </dgm:pt>
    <dgm:pt modelId="{FA6B65D3-64AF-4234-934F-252BC44E0B42}" type="pres">
      <dgm:prSet presAssocID="{DBEA2A6E-B1E3-4DF4-8447-F1B83535DDBC}" presName="thickLine" presStyleLbl="alignNode1" presStyleIdx="3" presStyleCnt="4"/>
      <dgm:spPr/>
    </dgm:pt>
    <dgm:pt modelId="{E1256F5D-EE4E-450F-9D89-E13A9B299A00}" type="pres">
      <dgm:prSet presAssocID="{DBEA2A6E-B1E3-4DF4-8447-F1B83535DDBC}" presName="horz1" presStyleCnt="0"/>
      <dgm:spPr/>
    </dgm:pt>
    <dgm:pt modelId="{394DBFF9-3921-41D0-8EB8-9BDD3A144BF5}" type="pres">
      <dgm:prSet presAssocID="{DBEA2A6E-B1E3-4DF4-8447-F1B83535DDBC}" presName="tx1" presStyleLbl="revTx" presStyleIdx="3" presStyleCnt="4"/>
      <dgm:spPr/>
      <dgm:t>
        <a:bodyPr/>
        <a:lstStyle/>
        <a:p>
          <a:endParaRPr lang="de-DE"/>
        </a:p>
      </dgm:t>
    </dgm:pt>
    <dgm:pt modelId="{5C4EB3DC-18AB-43DB-B6B6-48D31DB79F9A}" type="pres">
      <dgm:prSet presAssocID="{DBEA2A6E-B1E3-4DF4-8447-F1B83535DDBC}" presName="vert1" presStyleCnt="0"/>
      <dgm:spPr/>
    </dgm:pt>
  </dgm:ptLst>
  <dgm:cxnLst>
    <dgm:cxn modelId="{7C5AAA06-CFAB-4183-A8B4-072E20D90B0C}" srcId="{529F7FD6-7544-46E7-B1F1-1C1DBFF438B8}" destId="{C45C640D-1CAA-4C14-BE03-2C9DEFF99B18}" srcOrd="2" destOrd="0" parTransId="{5D7B0BC7-7581-4644-A1DF-BDBC87C75A8A}" sibTransId="{768B605E-000D-4BC2-9084-98D13F977619}"/>
    <dgm:cxn modelId="{C39DCD42-D33D-4F0A-BC60-F9081E866893}" type="presOf" srcId="{DBEA2A6E-B1E3-4DF4-8447-F1B83535DDBC}" destId="{394DBFF9-3921-41D0-8EB8-9BDD3A144BF5}" srcOrd="0" destOrd="0" presId="urn:microsoft.com/office/officeart/2008/layout/LinedList"/>
    <dgm:cxn modelId="{EBBC1172-0F77-4518-85DB-2B92A1BF99D0}" type="presOf" srcId="{665A1E18-2FF5-4CC2-A52D-5DAB68C10A39}" destId="{242B3436-7BEC-46A9-BAC5-63E96C1D03C1}" srcOrd="0" destOrd="0" presId="urn:microsoft.com/office/officeart/2008/layout/LinedList"/>
    <dgm:cxn modelId="{3AF708A3-9FDB-402F-9F27-A25532AD4829}" type="presOf" srcId="{CF4C8F4E-974F-4BD6-83AC-97BC1EFAD962}" destId="{A6A8F8D2-971F-4D9E-9054-CE2686D0758D}" srcOrd="0" destOrd="0" presId="urn:microsoft.com/office/officeart/2008/layout/LinedList"/>
    <dgm:cxn modelId="{3C1CD95E-7B46-45C5-9576-F77162079E13}" type="presOf" srcId="{C45C640D-1CAA-4C14-BE03-2C9DEFF99B18}" destId="{4C3264DF-9D46-44A0-BAA6-C6D6C185A3F8}" srcOrd="0" destOrd="0" presId="urn:microsoft.com/office/officeart/2008/layout/LinedList"/>
    <dgm:cxn modelId="{90553BE3-249E-4785-86BB-248621325A44}" type="presOf" srcId="{529F7FD6-7544-46E7-B1F1-1C1DBFF438B8}" destId="{E2629A93-B445-493D-A7A8-51E60B0F7527}" srcOrd="0" destOrd="0" presId="urn:microsoft.com/office/officeart/2008/layout/LinedList"/>
    <dgm:cxn modelId="{C288EA2B-ABE9-4667-8D1A-E147691AB682}" srcId="{529F7FD6-7544-46E7-B1F1-1C1DBFF438B8}" destId="{DBEA2A6E-B1E3-4DF4-8447-F1B83535DDBC}" srcOrd="3" destOrd="0" parTransId="{A61BE2BC-CE9A-40B0-BD4F-DC008A7FCEC0}" sibTransId="{C4055598-3429-4400-9906-7623B598A8D2}"/>
    <dgm:cxn modelId="{5DEEE223-1730-4733-A83C-34D9CCB47AF9}" srcId="{529F7FD6-7544-46E7-B1F1-1C1DBFF438B8}" destId="{665A1E18-2FF5-4CC2-A52D-5DAB68C10A39}" srcOrd="1" destOrd="0" parTransId="{B77E98DC-85FE-44BF-B881-AC724C4FB01C}" sibTransId="{1B550987-4A9F-4C1B-BE56-BBBE98DEEFDF}"/>
    <dgm:cxn modelId="{81F7ED03-9846-4A29-9579-59B8ECAA11D3}" srcId="{529F7FD6-7544-46E7-B1F1-1C1DBFF438B8}" destId="{CF4C8F4E-974F-4BD6-83AC-97BC1EFAD962}" srcOrd="0" destOrd="0" parTransId="{24459961-B99A-42B0-A89A-EE3BB67FCB3C}" sibTransId="{3594449E-0FBA-4F2D-B734-B4FECBAE560B}"/>
    <dgm:cxn modelId="{A04C8215-7AB1-423A-A62F-958B04B6EEC3}" type="presParOf" srcId="{E2629A93-B445-493D-A7A8-51E60B0F7527}" destId="{FC6E8D08-2C42-498D-B54E-6486C745BCDF}" srcOrd="0" destOrd="0" presId="urn:microsoft.com/office/officeart/2008/layout/LinedList"/>
    <dgm:cxn modelId="{0C9364E3-A188-4E88-AF10-1C3E1439417E}" type="presParOf" srcId="{E2629A93-B445-493D-A7A8-51E60B0F7527}" destId="{789E9732-082E-44F1-AB71-12191F367593}" srcOrd="1" destOrd="0" presId="urn:microsoft.com/office/officeart/2008/layout/LinedList"/>
    <dgm:cxn modelId="{2EDE3882-4700-456F-802B-8155012A50FC}" type="presParOf" srcId="{789E9732-082E-44F1-AB71-12191F367593}" destId="{A6A8F8D2-971F-4D9E-9054-CE2686D0758D}" srcOrd="0" destOrd="0" presId="urn:microsoft.com/office/officeart/2008/layout/LinedList"/>
    <dgm:cxn modelId="{03114E19-D2DC-443F-A997-CC12FB14735D}" type="presParOf" srcId="{789E9732-082E-44F1-AB71-12191F367593}" destId="{A077A7A8-EDE3-493B-B9DC-CBFA67BBA70B}" srcOrd="1" destOrd="0" presId="urn:microsoft.com/office/officeart/2008/layout/LinedList"/>
    <dgm:cxn modelId="{C66BC1E3-4CA3-4D36-8BDD-259983DA3A8A}" type="presParOf" srcId="{E2629A93-B445-493D-A7A8-51E60B0F7527}" destId="{3CFD92FF-C677-4791-8EEC-06AD8F2A293C}" srcOrd="2" destOrd="0" presId="urn:microsoft.com/office/officeart/2008/layout/LinedList"/>
    <dgm:cxn modelId="{9441E38B-D15B-4A33-813D-912AEC25C5A2}" type="presParOf" srcId="{E2629A93-B445-493D-A7A8-51E60B0F7527}" destId="{9430D497-8BC1-4B7D-8966-97FF8D23173C}" srcOrd="3" destOrd="0" presId="urn:microsoft.com/office/officeart/2008/layout/LinedList"/>
    <dgm:cxn modelId="{DE6A1FCF-C871-419E-B09F-6FD02D3FEF05}" type="presParOf" srcId="{9430D497-8BC1-4B7D-8966-97FF8D23173C}" destId="{242B3436-7BEC-46A9-BAC5-63E96C1D03C1}" srcOrd="0" destOrd="0" presId="urn:microsoft.com/office/officeart/2008/layout/LinedList"/>
    <dgm:cxn modelId="{F6E02979-27BE-4C87-B224-FC185924F68D}" type="presParOf" srcId="{9430D497-8BC1-4B7D-8966-97FF8D23173C}" destId="{7E2E0B77-8A76-4B20-9272-645955C1D1E9}" srcOrd="1" destOrd="0" presId="urn:microsoft.com/office/officeart/2008/layout/LinedList"/>
    <dgm:cxn modelId="{B6FC63F8-8AA3-4C67-ACF2-F083A493D356}" type="presParOf" srcId="{E2629A93-B445-493D-A7A8-51E60B0F7527}" destId="{2C4F5C4B-B0A8-41AB-8062-371FECA9DE7E}" srcOrd="4" destOrd="0" presId="urn:microsoft.com/office/officeart/2008/layout/LinedList"/>
    <dgm:cxn modelId="{56266C55-03AA-4F3A-843F-9D8A4CAE80F3}" type="presParOf" srcId="{E2629A93-B445-493D-A7A8-51E60B0F7527}" destId="{3923233C-D4DA-4950-8CC9-B6D08C7A1770}" srcOrd="5" destOrd="0" presId="urn:microsoft.com/office/officeart/2008/layout/LinedList"/>
    <dgm:cxn modelId="{AD60C3FD-C6D4-4DBF-BD10-D160475100C3}" type="presParOf" srcId="{3923233C-D4DA-4950-8CC9-B6D08C7A1770}" destId="{4C3264DF-9D46-44A0-BAA6-C6D6C185A3F8}" srcOrd="0" destOrd="0" presId="urn:microsoft.com/office/officeart/2008/layout/LinedList"/>
    <dgm:cxn modelId="{CE7CDA21-3C85-4030-A9A9-3C54A0D45007}" type="presParOf" srcId="{3923233C-D4DA-4950-8CC9-B6D08C7A1770}" destId="{26F0E8C0-A5EA-46BB-9019-87D7E7DA08BA}" srcOrd="1" destOrd="0" presId="urn:microsoft.com/office/officeart/2008/layout/LinedList"/>
    <dgm:cxn modelId="{3DDE171D-F2AA-405F-A71E-2BB3361B75D5}" type="presParOf" srcId="{E2629A93-B445-493D-A7A8-51E60B0F7527}" destId="{FA6B65D3-64AF-4234-934F-252BC44E0B42}" srcOrd="6" destOrd="0" presId="urn:microsoft.com/office/officeart/2008/layout/LinedList"/>
    <dgm:cxn modelId="{EFCA4984-7952-4F6A-8EC6-1BEF0682023E}" type="presParOf" srcId="{E2629A93-B445-493D-A7A8-51E60B0F7527}" destId="{E1256F5D-EE4E-450F-9D89-E13A9B299A00}" srcOrd="7" destOrd="0" presId="urn:microsoft.com/office/officeart/2008/layout/LinedList"/>
    <dgm:cxn modelId="{34CB57BF-8F38-442B-AE83-5F02589D92B7}" type="presParOf" srcId="{E1256F5D-EE4E-450F-9D89-E13A9B299A00}" destId="{394DBFF9-3921-41D0-8EB8-9BDD3A144BF5}" srcOrd="0" destOrd="0" presId="urn:microsoft.com/office/officeart/2008/layout/LinedList"/>
    <dgm:cxn modelId="{75F54A68-E31F-403C-9380-FA6437A5F924}" type="presParOf" srcId="{E1256F5D-EE4E-450F-9D89-E13A9B299A00}" destId="{5C4EB3DC-18AB-43DB-B6B6-48D31DB79F9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BB0562-7CB1-4DCD-82A5-BEF0C1AE5A6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de-DE"/>
        </a:p>
      </dgm:t>
    </dgm:pt>
    <dgm:pt modelId="{9549F214-CFDD-497B-B310-D13BC33E310B}">
      <dgm:prSet custT="1"/>
      <dgm:spPr/>
      <dgm:t>
        <a:bodyPr/>
        <a:lstStyle/>
        <a:p>
          <a:pPr rtl="0"/>
          <a:r>
            <a:rPr lang="de-DE" sz="2400" dirty="0" smtClean="0"/>
            <a:t>Lehrer, oder später Vorgesetzte, können gefundene Daten gegen euch verwenden.</a:t>
          </a:r>
        </a:p>
        <a:p>
          <a:pPr rtl="0"/>
          <a:r>
            <a:rPr lang="de-DE" sz="2300" dirty="0" smtClean="0"/>
            <a:t>Spot</a:t>
          </a:r>
          <a:r>
            <a:rPr lang="de-DE" sz="23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de-DE" sz="23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hlinkClick xmlns:r="http://schemas.openxmlformats.org/officeDocument/2006/relationships" r:id="rId1"/>
            </a:rPr>
            <a:t>Lehrerkonferenz</a:t>
          </a:r>
          <a:endParaRPr lang="de-DE" sz="23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51927929-6B77-4909-AB08-4A1E25B92202}" type="parTrans" cxnId="{446A4B29-175B-47E4-ACA8-8CBF996770E5}">
      <dgm:prSet/>
      <dgm:spPr/>
      <dgm:t>
        <a:bodyPr/>
        <a:lstStyle/>
        <a:p>
          <a:endParaRPr lang="de-DE"/>
        </a:p>
      </dgm:t>
    </dgm:pt>
    <dgm:pt modelId="{174DACAC-133F-4FB9-9EA9-1AD39411CF8B}" type="sibTrans" cxnId="{446A4B29-175B-47E4-ACA8-8CBF996770E5}">
      <dgm:prSet/>
      <dgm:spPr/>
      <dgm:t>
        <a:bodyPr/>
        <a:lstStyle/>
        <a:p>
          <a:endParaRPr lang="de-DE"/>
        </a:p>
      </dgm:t>
    </dgm:pt>
    <dgm:pt modelId="{6E81F41A-8AF8-4362-A6DC-C3BABED8EF3A}">
      <dgm:prSet custT="1"/>
      <dgm:spPr/>
      <dgm:t>
        <a:bodyPr/>
        <a:lstStyle/>
        <a:p>
          <a:pPr rtl="0"/>
          <a:r>
            <a:rPr lang="de-DE" sz="2400" dirty="0" smtClean="0"/>
            <a:t>Datenmissbrauch und –raub können dazu führen, dass der Mensch „transparenter“ wird, als ihm lieb ist.</a:t>
          </a:r>
          <a:endParaRPr lang="de-DE" sz="2200" dirty="0"/>
        </a:p>
      </dgm:t>
    </dgm:pt>
    <dgm:pt modelId="{218E2894-F779-4644-A08A-BEC887E5A4A4}" type="sibTrans" cxnId="{175D0A8B-5619-4032-A56B-E055994F3AB6}">
      <dgm:prSet/>
      <dgm:spPr/>
      <dgm:t>
        <a:bodyPr/>
        <a:lstStyle/>
        <a:p>
          <a:endParaRPr lang="de-DE"/>
        </a:p>
      </dgm:t>
    </dgm:pt>
    <dgm:pt modelId="{C80D8109-1BBC-46C4-A94E-4852085926B8}" type="parTrans" cxnId="{175D0A8B-5619-4032-A56B-E055994F3AB6}">
      <dgm:prSet/>
      <dgm:spPr/>
      <dgm:t>
        <a:bodyPr/>
        <a:lstStyle/>
        <a:p>
          <a:endParaRPr lang="de-DE"/>
        </a:p>
      </dgm:t>
    </dgm:pt>
    <dgm:pt modelId="{2EBC9FB3-484C-4785-A378-05EE32C3E618}">
      <dgm:prSet custT="1"/>
      <dgm:spPr/>
      <dgm:t>
        <a:bodyPr/>
        <a:lstStyle/>
        <a:p>
          <a:pPr rtl="0"/>
          <a:r>
            <a:rPr lang="de-DE" sz="2400" dirty="0" smtClean="0"/>
            <a:t>Daten können von Werbeagenturen dazu genutzt werden, personenbezogene Werbung  zu betreiben.</a:t>
          </a:r>
        </a:p>
        <a:p>
          <a:pPr rtl="0"/>
          <a:r>
            <a:rPr lang="de-DE" sz="2000" dirty="0" smtClean="0"/>
            <a:t>Beispiel Facebook: </a:t>
          </a:r>
          <a:r>
            <a:rPr lang="de-DE" sz="2000" dirty="0" smtClean="0">
              <a:hlinkClick xmlns:r="http://schemas.openxmlformats.org/officeDocument/2006/relationships" r:id="rId2"/>
            </a:rPr>
            <a:t>Willkommen bei Facebook</a:t>
          </a:r>
          <a:endParaRPr lang="de-DE" sz="2000" dirty="0"/>
        </a:p>
      </dgm:t>
    </dgm:pt>
    <dgm:pt modelId="{D4BA548E-2979-4757-B086-944C5BE4B784}" type="sibTrans" cxnId="{84679AD2-7D50-4FD1-B95F-485A651EA248}">
      <dgm:prSet/>
      <dgm:spPr/>
      <dgm:t>
        <a:bodyPr/>
        <a:lstStyle/>
        <a:p>
          <a:endParaRPr lang="de-DE"/>
        </a:p>
      </dgm:t>
    </dgm:pt>
    <dgm:pt modelId="{6C06F823-98F0-478F-B5A2-06CD02D074A7}" type="parTrans" cxnId="{84679AD2-7D50-4FD1-B95F-485A651EA248}">
      <dgm:prSet/>
      <dgm:spPr/>
      <dgm:t>
        <a:bodyPr/>
        <a:lstStyle/>
        <a:p>
          <a:endParaRPr lang="de-DE"/>
        </a:p>
      </dgm:t>
    </dgm:pt>
    <dgm:pt modelId="{3A9F47E7-E177-45A9-B1BC-43E7FDE6C72B}" type="pres">
      <dgm:prSet presAssocID="{3DBB0562-7CB1-4DCD-82A5-BEF0C1AE5A6B}" presName="linear" presStyleCnt="0">
        <dgm:presLayoutVars>
          <dgm:animLvl val="lvl"/>
          <dgm:resizeHandles val="exact"/>
        </dgm:presLayoutVars>
      </dgm:prSet>
      <dgm:spPr/>
      <dgm:t>
        <a:bodyPr/>
        <a:lstStyle/>
        <a:p>
          <a:endParaRPr lang="de-DE"/>
        </a:p>
      </dgm:t>
    </dgm:pt>
    <dgm:pt modelId="{7ECFCABE-8F08-4D5B-B95F-CD9311506F4C}" type="pres">
      <dgm:prSet presAssocID="{6E81F41A-8AF8-4362-A6DC-C3BABED8EF3A}" presName="parentText" presStyleLbl="node1" presStyleIdx="0" presStyleCnt="3" custLinFactY="-3740" custLinFactNeighborX="-26832" custLinFactNeighborY="-100000">
        <dgm:presLayoutVars>
          <dgm:chMax val="0"/>
          <dgm:bulletEnabled val="1"/>
        </dgm:presLayoutVars>
      </dgm:prSet>
      <dgm:spPr/>
      <dgm:t>
        <a:bodyPr/>
        <a:lstStyle/>
        <a:p>
          <a:endParaRPr lang="de-DE"/>
        </a:p>
      </dgm:t>
    </dgm:pt>
    <dgm:pt modelId="{829B9E4C-009A-4C9E-A759-7E1DE1B4617A}" type="pres">
      <dgm:prSet presAssocID="{218E2894-F779-4644-A08A-BEC887E5A4A4}" presName="spacer" presStyleCnt="0"/>
      <dgm:spPr/>
      <dgm:t>
        <a:bodyPr/>
        <a:lstStyle/>
        <a:p>
          <a:endParaRPr lang="de-DE"/>
        </a:p>
      </dgm:t>
    </dgm:pt>
    <dgm:pt modelId="{40E5A262-51DA-4733-8E86-D3AB070719FB}" type="pres">
      <dgm:prSet presAssocID="{2EBC9FB3-484C-4785-A378-05EE32C3E618}" presName="parentText" presStyleLbl="node1" presStyleIdx="1" presStyleCnt="3" custLinFactNeighborX="13417" custLinFactNeighborY="16840">
        <dgm:presLayoutVars>
          <dgm:chMax val="0"/>
          <dgm:bulletEnabled val="1"/>
        </dgm:presLayoutVars>
      </dgm:prSet>
      <dgm:spPr/>
      <dgm:t>
        <a:bodyPr/>
        <a:lstStyle/>
        <a:p>
          <a:endParaRPr lang="de-DE"/>
        </a:p>
      </dgm:t>
    </dgm:pt>
    <dgm:pt modelId="{EEA8E672-7CAC-4EB0-AE80-63DAE34B2CE6}" type="pres">
      <dgm:prSet presAssocID="{D4BA548E-2979-4757-B086-944C5BE4B784}" presName="spacer" presStyleCnt="0"/>
      <dgm:spPr/>
      <dgm:t>
        <a:bodyPr/>
        <a:lstStyle/>
        <a:p>
          <a:endParaRPr lang="de-DE"/>
        </a:p>
      </dgm:t>
    </dgm:pt>
    <dgm:pt modelId="{162C3B16-CA05-4ADB-81C1-1C46A777811F}" type="pres">
      <dgm:prSet presAssocID="{9549F214-CFDD-497B-B310-D13BC33E310B}" presName="parentText" presStyleLbl="node1" presStyleIdx="2" presStyleCnt="3">
        <dgm:presLayoutVars>
          <dgm:chMax val="0"/>
          <dgm:bulletEnabled val="1"/>
        </dgm:presLayoutVars>
      </dgm:prSet>
      <dgm:spPr/>
      <dgm:t>
        <a:bodyPr/>
        <a:lstStyle/>
        <a:p>
          <a:endParaRPr lang="de-DE"/>
        </a:p>
      </dgm:t>
    </dgm:pt>
  </dgm:ptLst>
  <dgm:cxnLst>
    <dgm:cxn modelId="{175D0A8B-5619-4032-A56B-E055994F3AB6}" srcId="{3DBB0562-7CB1-4DCD-82A5-BEF0C1AE5A6B}" destId="{6E81F41A-8AF8-4362-A6DC-C3BABED8EF3A}" srcOrd="0" destOrd="0" parTransId="{C80D8109-1BBC-46C4-A94E-4852085926B8}" sibTransId="{218E2894-F779-4644-A08A-BEC887E5A4A4}"/>
    <dgm:cxn modelId="{8B5A5A7D-DE99-478C-9E9F-3E7C60A7E4CC}" type="presOf" srcId="{3DBB0562-7CB1-4DCD-82A5-BEF0C1AE5A6B}" destId="{3A9F47E7-E177-45A9-B1BC-43E7FDE6C72B}" srcOrd="0" destOrd="0" presId="urn:microsoft.com/office/officeart/2005/8/layout/vList2"/>
    <dgm:cxn modelId="{7915856E-686A-4E0A-A7D5-3E4695C58B48}" type="presOf" srcId="{9549F214-CFDD-497B-B310-D13BC33E310B}" destId="{162C3B16-CA05-4ADB-81C1-1C46A777811F}" srcOrd="0" destOrd="0" presId="urn:microsoft.com/office/officeart/2005/8/layout/vList2"/>
    <dgm:cxn modelId="{4997F025-968D-4399-8935-346FA71614BA}" type="presOf" srcId="{6E81F41A-8AF8-4362-A6DC-C3BABED8EF3A}" destId="{7ECFCABE-8F08-4D5B-B95F-CD9311506F4C}" srcOrd="0" destOrd="0" presId="urn:microsoft.com/office/officeart/2005/8/layout/vList2"/>
    <dgm:cxn modelId="{ECE57549-77E0-4B87-BA1A-2D32239B3EA6}" type="presOf" srcId="{2EBC9FB3-484C-4785-A378-05EE32C3E618}" destId="{40E5A262-51DA-4733-8E86-D3AB070719FB}" srcOrd="0" destOrd="0" presId="urn:microsoft.com/office/officeart/2005/8/layout/vList2"/>
    <dgm:cxn modelId="{84679AD2-7D50-4FD1-B95F-485A651EA248}" srcId="{3DBB0562-7CB1-4DCD-82A5-BEF0C1AE5A6B}" destId="{2EBC9FB3-484C-4785-A378-05EE32C3E618}" srcOrd="1" destOrd="0" parTransId="{6C06F823-98F0-478F-B5A2-06CD02D074A7}" sibTransId="{D4BA548E-2979-4757-B086-944C5BE4B784}"/>
    <dgm:cxn modelId="{446A4B29-175B-47E4-ACA8-8CBF996770E5}" srcId="{3DBB0562-7CB1-4DCD-82A5-BEF0C1AE5A6B}" destId="{9549F214-CFDD-497B-B310-D13BC33E310B}" srcOrd="2" destOrd="0" parTransId="{51927929-6B77-4909-AB08-4A1E25B92202}" sibTransId="{174DACAC-133F-4FB9-9EA9-1AD39411CF8B}"/>
    <dgm:cxn modelId="{E893EE6F-4E0F-45DB-A89B-3A58B0FB1952}" type="presParOf" srcId="{3A9F47E7-E177-45A9-B1BC-43E7FDE6C72B}" destId="{7ECFCABE-8F08-4D5B-B95F-CD9311506F4C}" srcOrd="0" destOrd="0" presId="urn:microsoft.com/office/officeart/2005/8/layout/vList2"/>
    <dgm:cxn modelId="{5C33C809-9B08-46BB-B70F-CB0BC74834EC}" type="presParOf" srcId="{3A9F47E7-E177-45A9-B1BC-43E7FDE6C72B}" destId="{829B9E4C-009A-4C9E-A759-7E1DE1B4617A}" srcOrd="1" destOrd="0" presId="urn:microsoft.com/office/officeart/2005/8/layout/vList2"/>
    <dgm:cxn modelId="{D3B7C811-F7D0-47B2-B810-CB91CF89F5FD}" type="presParOf" srcId="{3A9F47E7-E177-45A9-B1BC-43E7FDE6C72B}" destId="{40E5A262-51DA-4733-8E86-D3AB070719FB}" srcOrd="2" destOrd="0" presId="urn:microsoft.com/office/officeart/2005/8/layout/vList2"/>
    <dgm:cxn modelId="{76B12C8D-FB76-45E0-A69C-76FF485383A7}" type="presParOf" srcId="{3A9F47E7-E177-45A9-B1BC-43E7FDE6C72B}" destId="{EEA8E672-7CAC-4EB0-AE80-63DAE34B2CE6}" srcOrd="3" destOrd="0" presId="urn:microsoft.com/office/officeart/2005/8/layout/vList2"/>
    <dgm:cxn modelId="{AC00195C-5781-4000-9F86-4DA4293B1E4A}" type="presParOf" srcId="{3A9F47E7-E177-45A9-B1BC-43E7FDE6C72B}" destId="{162C3B16-CA05-4ADB-81C1-1C46A777811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5F90E8-DA4F-4361-AE6B-546CF543AF7A}" type="doc">
      <dgm:prSet loTypeId="urn:microsoft.com/office/officeart/2005/8/layout/hList6" loCatId="list" qsTypeId="urn:microsoft.com/office/officeart/2005/8/quickstyle/3d5" qsCatId="3D" csTypeId="urn:microsoft.com/office/officeart/2005/8/colors/colorful3" csCatId="colorful" phldr="1"/>
      <dgm:spPr/>
      <dgm:t>
        <a:bodyPr/>
        <a:lstStyle/>
        <a:p>
          <a:endParaRPr lang="de-DE"/>
        </a:p>
      </dgm:t>
    </dgm:pt>
    <dgm:pt modelId="{312CF1C9-B35D-45B1-A66A-A0C5C1E77C4F}">
      <dgm:prSet custT="1"/>
      <dgm:spPr/>
      <dgm:t>
        <a:bodyPr/>
        <a:lstStyle/>
        <a:p>
          <a:pPr rtl="0"/>
          <a:r>
            <a:rPr lang="de-DE" sz="2400" dirty="0" smtClean="0"/>
            <a:t>Kontrolliert in sozialen Netzwerken regelmäßig eure Privatsphäre-einstellungen und stellt sie euren Bedürfnissen entsprechend ein</a:t>
          </a:r>
          <a:endParaRPr lang="de-DE" sz="2400" dirty="0"/>
        </a:p>
      </dgm:t>
    </dgm:pt>
    <dgm:pt modelId="{56665EFF-C758-4CE2-A818-9D86D725E486}" type="parTrans" cxnId="{775A970F-EE6D-4425-A58D-1D184FC24B9E}">
      <dgm:prSet/>
      <dgm:spPr/>
      <dgm:t>
        <a:bodyPr/>
        <a:lstStyle/>
        <a:p>
          <a:endParaRPr lang="de-DE"/>
        </a:p>
      </dgm:t>
    </dgm:pt>
    <dgm:pt modelId="{5C632B7A-ABF2-4DAE-9219-48DAF597B8A7}" type="sibTrans" cxnId="{775A970F-EE6D-4425-A58D-1D184FC24B9E}">
      <dgm:prSet/>
      <dgm:spPr/>
      <dgm:t>
        <a:bodyPr/>
        <a:lstStyle/>
        <a:p>
          <a:endParaRPr lang="de-DE"/>
        </a:p>
      </dgm:t>
    </dgm:pt>
    <dgm:pt modelId="{618B1EFA-45E5-4F0C-82B4-9FDB69314AE2}">
      <dgm:prSet custT="1"/>
      <dgm:spPr/>
      <dgm:t>
        <a:bodyPr/>
        <a:lstStyle/>
        <a:p>
          <a:pPr rtl="0"/>
          <a:r>
            <a:rPr lang="de-DE" sz="2400" dirty="0" smtClean="0"/>
            <a:t>Gebt im Internet keine personen-bezogenen Daten an</a:t>
          </a:r>
          <a:endParaRPr lang="de-DE" sz="2400" dirty="0"/>
        </a:p>
      </dgm:t>
    </dgm:pt>
    <dgm:pt modelId="{E581EE33-569A-4C64-82E3-3CB034DEB872}" type="parTrans" cxnId="{0626B8B6-C18C-4383-8A89-E80F0EB79EA0}">
      <dgm:prSet/>
      <dgm:spPr/>
      <dgm:t>
        <a:bodyPr/>
        <a:lstStyle/>
        <a:p>
          <a:endParaRPr lang="de-DE"/>
        </a:p>
      </dgm:t>
    </dgm:pt>
    <dgm:pt modelId="{6B523B67-57AD-4095-9FF3-67FF445DA40C}" type="sibTrans" cxnId="{0626B8B6-C18C-4383-8A89-E80F0EB79EA0}">
      <dgm:prSet/>
      <dgm:spPr/>
      <dgm:t>
        <a:bodyPr/>
        <a:lstStyle/>
        <a:p>
          <a:endParaRPr lang="de-DE"/>
        </a:p>
      </dgm:t>
    </dgm:pt>
    <dgm:pt modelId="{BB72ADED-5BD1-46C3-B5B1-25E60B48C177}">
      <dgm:prSet custT="1"/>
      <dgm:spPr/>
      <dgm:t>
        <a:bodyPr/>
        <a:lstStyle/>
        <a:p>
          <a:pPr rtl="0"/>
          <a:r>
            <a:rPr lang="de-DE" sz="2400" dirty="0" smtClean="0"/>
            <a:t>Versucht auch andere davon abzubringen, eure Daten (z.B. unerwünschte Bilder) ins Netz zu stellen</a:t>
          </a:r>
          <a:endParaRPr lang="de-DE" sz="2400" dirty="0"/>
        </a:p>
      </dgm:t>
    </dgm:pt>
    <dgm:pt modelId="{72028852-3136-4250-8858-D0DC42BF1303}" type="parTrans" cxnId="{879DBCC6-5E01-4ED6-844A-BD710D7033D9}">
      <dgm:prSet/>
      <dgm:spPr/>
      <dgm:t>
        <a:bodyPr/>
        <a:lstStyle/>
        <a:p>
          <a:endParaRPr lang="de-DE"/>
        </a:p>
      </dgm:t>
    </dgm:pt>
    <dgm:pt modelId="{D8464180-5F71-4654-9D22-985342503038}" type="sibTrans" cxnId="{879DBCC6-5E01-4ED6-844A-BD710D7033D9}">
      <dgm:prSet/>
      <dgm:spPr/>
      <dgm:t>
        <a:bodyPr/>
        <a:lstStyle/>
        <a:p>
          <a:endParaRPr lang="de-DE"/>
        </a:p>
      </dgm:t>
    </dgm:pt>
    <dgm:pt modelId="{904E5CC6-09E9-49CC-A8B9-BA020C387E33}" type="pres">
      <dgm:prSet presAssocID="{E55F90E8-DA4F-4361-AE6B-546CF543AF7A}" presName="Name0" presStyleCnt="0">
        <dgm:presLayoutVars>
          <dgm:dir/>
          <dgm:resizeHandles val="exact"/>
        </dgm:presLayoutVars>
      </dgm:prSet>
      <dgm:spPr/>
      <dgm:t>
        <a:bodyPr/>
        <a:lstStyle/>
        <a:p>
          <a:endParaRPr lang="de-DE"/>
        </a:p>
      </dgm:t>
    </dgm:pt>
    <dgm:pt modelId="{BDEF7313-4A7D-4F95-A6CF-A322ED9FA46B}" type="pres">
      <dgm:prSet presAssocID="{312CF1C9-B35D-45B1-A66A-A0C5C1E77C4F}" presName="node" presStyleLbl="node1" presStyleIdx="0" presStyleCnt="3">
        <dgm:presLayoutVars>
          <dgm:bulletEnabled val="1"/>
        </dgm:presLayoutVars>
      </dgm:prSet>
      <dgm:spPr/>
      <dgm:t>
        <a:bodyPr/>
        <a:lstStyle/>
        <a:p>
          <a:endParaRPr lang="de-DE"/>
        </a:p>
      </dgm:t>
    </dgm:pt>
    <dgm:pt modelId="{37A41C73-19D9-4F2F-BAAC-C3C1DD5D5078}" type="pres">
      <dgm:prSet presAssocID="{5C632B7A-ABF2-4DAE-9219-48DAF597B8A7}" presName="sibTrans" presStyleCnt="0"/>
      <dgm:spPr/>
    </dgm:pt>
    <dgm:pt modelId="{DDF170BA-28D7-4587-8D3D-78939FEA2A1E}" type="pres">
      <dgm:prSet presAssocID="{618B1EFA-45E5-4F0C-82B4-9FDB69314AE2}" presName="node" presStyleLbl="node1" presStyleIdx="1" presStyleCnt="3">
        <dgm:presLayoutVars>
          <dgm:bulletEnabled val="1"/>
        </dgm:presLayoutVars>
      </dgm:prSet>
      <dgm:spPr/>
      <dgm:t>
        <a:bodyPr/>
        <a:lstStyle/>
        <a:p>
          <a:endParaRPr lang="de-DE"/>
        </a:p>
      </dgm:t>
    </dgm:pt>
    <dgm:pt modelId="{98B3AB8B-0317-472D-AB33-85BB81E198B4}" type="pres">
      <dgm:prSet presAssocID="{6B523B67-57AD-4095-9FF3-67FF445DA40C}" presName="sibTrans" presStyleCnt="0"/>
      <dgm:spPr/>
    </dgm:pt>
    <dgm:pt modelId="{313CB05A-F52E-450A-9FC5-DB5F617A503F}" type="pres">
      <dgm:prSet presAssocID="{BB72ADED-5BD1-46C3-B5B1-25E60B48C177}" presName="node" presStyleLbl="node1" presStyleIdx="2" presStyleCnt="3">
        <dgm:presLayoutVars>
          <dgm:bulletEnabled val="1"/>
        </dgm:presLayoutVars>
      </dgm:prSet>
      <dgm:spPr/>
      <dgm:t>
        <a:bodyPr/>
        <a:lstStyle/>
        <a:p>
          <a:endParaRPr lang="de-DE"/>
        </a:p>
      </dgm:t>
    </dgm:pt>
  </dgm:ptLst>
  <dgm:cxnLst>
    <dgm:cxn modelId="{775A970F-EE6D-4425-A58D-1D184FC24B9E}" srcId="{E55F90E8-DA4F-4361-AE6B-546CF543AF7A}" destId="{312CF1C9-B35D-45B1-A66A-A0C5C1E77C4F}" srcOrd="0" destOrd="0" parTransId="{56665EFF-C758-4CE2-A818-9D86D725E486}" sibTransId="{5C632B7A-ABF2-4DAE-9219-48DAF597B8A7}"/>
    <dgm:cxn modelId="{B92F96E8-4F6E-4F06-8AF7-32EC9E4BF9DC}" type="presOf" srcId="{BB72ADED-5BD1-46C3-B5B1-25E60B48C177}" destId="{313CB05A-F52E-450A-9FC5-DB5F617A503F}" srcOrd="0" destOrd="0" presId="urn:microsoft.com/office/officeart/2005/8/layout/hList6"/>
    <dgm:cxn modelId="{0626B8B6-C18C-4383-8A89-E80F0EB79EA0}" srcId="{E55F90E8-DA4F-4361-AE6B-546CF543AF7A}" destId="{618B1EFA-45E5-4F0C-82B4-9FDB69314AE2}" srcOrd="1" destOrd="0" parTransId="{E581EE33-569A-4C64-82E3-3CB034DEB872}" sibTransId="{6B523B67-57AD-4095-9FF3-67FF445DA40C}"/>
    <dgm:cxn modelId="{75142500-7FA3-49D4-872E-BDBD2DCBC529}" type="presOf" srcId="{618B1EFA-45E5-4F0C-82B4-9FDB69314AE2}" destId="{DDF170BA-28D7-4587-8D3D-78939FEA2A1E}" srcOrd="0" destOrd="0" presId="urn:microsoft.com/office/officeart/2005/8/layout/hList6"/>
    <dgm:cxn modelId="{F27BA438-18DA-431B-853C-04C21D651919}" type="presOf" srcId="{312CF1C9-B35D-45B1-A66A-A0C5C1E77C4F}" destId="{BDEF7313-4A7D-4F95-A6CF-A322ED9FA46B}" srcOrd="0" destOrd="0" presId="urn:microsoft.com/office/officeart/2005/8/layout/hList6"/>
    <dgm:cxn modelId="{4DF222CB-09D3-483A-83D8-1397CDE55C5E}" type="presOf" srcId="{E55F90E8-DA4F-4361-AE6B-546CF543AF7A}" destId="{904E5CC6-09E9-49CC-A8B9-BA020C387E33}" srcOrd="0" destOrd="0" presId="urn:microsoft.com/office/officeart/2005/8/layout/hList6"/>
    <dgm:cxn modelId="{879DBCC6-5E01-4ED6-844A-BD710D7033D9}" srcId="{E55F90E8-DA4F-4361-AE6B-546CF543AF7A}" destId="{BB72ADED-5BD1-46C3-B5B1-25E60B48C177}" srcOrd="2" destOrd="0" parTransId="{72028852-3136-4250-8858-D0DC42BF1303}" sibTransId="{D8464180-5F71-4654-9D22-985342503038}"/>
    <dgm:cxn modelId="{523A9C20-9440-4A1A-8803-B60D16D4434F}" type="presParOf" srcId="{904E5CC6-09E9-49CC-A8B9-BA020C387E33}" destId="{BDEF7313-4A7D-4F95-A6CF-A322ED9FA46B}" srcOrd="0" destOrd="0" presId="urn:microsoft.com/office/officeart/2005/8/layout/hList6"/>
    <dgm:cxn modelId="{55AA4BC5-B693-4C02-AF12-058EA5778981}" type="presParOf" srcId="{904E5CC6-09E9-49CC-A8B9-BA020C387E33}" destId="{37A41C73-19D9-4F2F-BAAC-C3C1DD5D5078}" srcOrd="1" destOrd="0" presId="urn:microsoft.com/office/officeart/2005/8/layout/hList6"/>
    <dgm:cxn modelId="{83BF3D48-723E-4185-923F-DFAEBB3AF973}" type="presParOf" srcId="{904E5CC6-09E9-49CC-A8B9-BA020C387E33}" destId="{DDF170BA-28D7-4587-8D3D-78939FEA2A1E}" srcOrd="2" destOrd="0" presId="urn:microsoft.com/office/officeart/2005/8/layout/hList6"/>
    <dgm:cxn modelId="{A4C0CB30-BB1B-4D15-8E58-488725C9BCFA}" type="presParOf" srcId="{904E5CC6-09E9-49CC-A8B9-BA020C387E33}" destId="{98B3AB8B-0317-472D-AB33-85BB81E198B4}" srcOrd="3" destOrd="0" presId="urn:microsoft.com/office/officeart/2005/8/layout/hList6"/>
    <dgm:cxn modelId="{7691DE2C-651A-445A-92FF-831C0CA29B4B}" type="presParOf" srcId="{904E5CC6-09E9-49CC-A8B9-BA020C387E33}" destId="{313CB05A-F52E-450A-9FC5-DB5F617A503F}"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095382-DA1B-4984-A607-AA8070C0639D}" type="doc">
      <dgm:prSet loTypeId="urn:microsoft.com/office/officeart/2005/8/layout/hierarchy3" loCatId="hierarchy" qsTypeId="urn:microsoft.com/office/officeart/2005/8/quickstyle/simple4" qsCatId="simple" csTypeId="urn:microsoft.com/office/officeart/2005/8/colors/accent2_2" csCatId="accent2" phldr="1"/>
      <dgm:spPr/>
      <dgm:t>
        <a:bodyPr/>
        <a:lstStyle/>
        <a:p>
          <a:endParaRPr lang="de-DE"/>
        </a:p>
      </dgm:t>
    </dgm:pt>
    <dgm:pt modelId="{F626AD9A-C6BD-4B99-8869-133C61E1C536}">
      <dgm:prSet/>
      <dgm:spPr/>
      <dgm:t>
        <a:bodyPr/>
        <a:lstStyle/>
        <a:p>
          <a:pPr rtl="0"/>
          <a:r>
            <a:rPr lang="de-DE" dirty="0" smtClean="0"/>
            <a:t>Warum ein sicheres Passwort?</a:t>
          </a:r>
          <a:endParaRPr lang="de-DE" dirty="0"/>
        </a:p>
      </dgm:t>
    </dgm:pt>
    <dgm:pt modelId="{FEDF03EC-3C63-475D-9BD7-4B0163966CFD}" type="parTrans" cxnId="{7D6DEBF9-E063-4897-BEF7-C3FC6E7225AB}">
      <dgm:prSet/>
      <dgm:spPr/>
      <dgm:t>
        <a:bodyPr/>
        <a:lstStyle/>
        <a:p>
          <a:endParaRPr lang="de-DE"/>
        </a:p>
      </dgm:t>
    </dgm:pt>
    <dgm:pt modelId="{C226E532-F844-4026-AFE2-89EE84897043}" type="sibTrans" cxnId="{7D6DEBF9-E063-4897-BEF7-C3FC6E7225AB}">
      <dgm:prSet/>
      <dgm:spPr/>
      <dgm:t>
        <a:bodyPr/>
        <a:lstStyle/>
        <a:p>
          <a:endParaRPr lang="de-DE"/>
        </a:p>
      </dgm:t>
    </dgm:pt>
    <dgm:pt modelId="{4B51C13A-9109-4BC1-9672-8FD6835A13B2}">
      <dgm:prSet custT="1"/>
      <dgm:spPr/>
      <dgm:t>
        <a:bodyPr/>
        <a:lstStyle/>
        <a:p>
          <a:pPr rtl="0"/>
          <a:r>
            <a:rPr lang="de-DE" sz="1600" dirty="0" smtClean="0"/>
            <a:t>Passwort schützt private Daten vor  Hackern</a:t>
          </a:r>
          <a:endParaRPr lang="de-DE" sz="1600" dirty="0"/>
        </a:p>
      </dgm:t>
    </dgm:pt>
    <dgm:pt modelId="{C3AE2618-DA27-4B1C-BE14-EC031157C72A}" type="parTrans" cxnId="{C72D9612-0D57-4712-976C-8C16FBC278A9}">
      <dgm:prSet/>
      <dgm:spPr/>
      <dgm:t>
        <a:bodyPr/>
        <a:lstStyle/>
        <a:p>
          <a:endParaRPr lang="de-DE"/>
        </a:p>
      </dgm:t>
    </dgm:pt>
    <dgm:pt modelId="{9CB18EF7-F656-45DF-A184-EB84AB76E657}" type="sibTrans" cxnId="{C72D9612-0D57-4712-976C-8C16FBC278A9}">
      <dgm:prSet/>
      <dgm:spPr/>
      <dgm:t>
        <a:bodyPr/>
        <a:lstStyle/>
        <a:p>
          <a:endParaRPr lang="de-DE"/>
        </a:p>
      </dgm:t>
    </dgm:pt>
    <dgm:pt modelId="{2018355A-9216-4A73-8671-E2C15529BFB6}">
      <dgm:prSet/>
      <dgm:spPr/>
      <dgm:t>
        <a:bodyPr/>
        <a:lstStyle/>
        <a:p>
          <a:pPr rtl="0"/>
          <a:r>
            <a:rPr lang="de-DE" dirty="0" smtClean="0"/>
            <a:t>Was kann euch passieren?</a:t>
          </a:r>
          <a:endParaRPr lang="de-DE" dirty="0"/>
        </a:p>
      </dgm:t>
    </dgm:pt>
    <dgm:pt modelId="{3E329F3C-2A58-4AD4-BA92-0EE779E17527}" type="parTrans" cxnId="{7F50B760-F5B8-4A1C-B51A-66078EE51E75}">
      <dgm:prSet/>
      <dgm:spPr/>
      <dgm:t>
        <a:bodyPr/>
        <a:lstStyle/>
        <a:p>
          <a:endParaRPr lang="de-DE"/>
        </a:p>
      </dgm:t>
    </dgm:pt>
    <dgm:pt modelId="{62C67FD7-0813-471A-A32C-F9C7744179A8}" type="sibTrans" cxnId="{7F50B760-F5B8-4A1C-B51A-66078EE51E75}">
      <dgm:prSet/>
      <dgm:spPr/>
      <dgm:t>
        <a:bodyPr/>
        <a:lstStyle/>
        <a:p>
          <a:endParaRPr lang="de-DE"/>
        </a:p>
      </dgm:t>
    </dgm:pt>
    <dgm:pt modelId="{ECA22EAE-137E-4002-AD71-0493B60F9853}">
      <dgm:prSet custT="1"/>
      <dgm:spPr/>
      <dgm:t>
        <a:bodyPr/>
        <a:lstStyle/>
        <a:p>
          <a:pPr rtl="0"/>
          <a:r>
            <a:rPr lang="de-DE" sz="1600" dirty="0" smtClean="0"/>
            <a:t>Account kann gehackt werden, zu viele Leute haben Zugriff </a:t>
          </a:r>
          <a:endParaRPr lang="de-DE" sz="1600" dirty="0"/>
        </a:p>
      </dgm:t>
    </dgm:pt>
    <dgm:pt modelId="{576280FD-EA7A-46BD-89BB-C7C8B34AEC3A}" type="parTrans" cxnId="{C77E930F-11D1-4CB1-8AEC-E040C682DDF4}">
      <dgm:prSet/>
      <dgm:spPr/>
      <dgm:t>
        <a:bodyPr/>
        <a:lstStyle/>
        <a:p>
          <a:endParaRPr lang="de-DE"/>
        </a:p>
      </dgm:t>
    </dgm:pt>
    <dgm:pt modelId="{485BB3B9-E67A-408E-836C-25209A58B83A}" type="sibTrans" cxnId="{C77E930F-11D1-4CB1-8AEC-E040C682DDF4}">
      <dgm:prSet/>
      <dgm:spPr/>
      <dgm:t>
        <a:bodyPr/>
        <a:lstStyle/>
        <a:p>
          <a:endParaRPr lang="de-DE"/>
        </a:p>
      </dgm:t>
    </dgm:pt>
    <dgm:pt modelId="{F67D548A-0D76-4281-BCDA-47989A2AA6F8}">
      <dgm:prSet/>
      <dgm:spPr/>
      <dgm:t>
        <a:bodyPr/>
        <a:lstStyle/>
        <a:p>
          <a:pPr rtl="0"/>
          <a:r>
            <a:rPr lang="de-DE" dirty="0" smtClean="0"/>
            <a:t>Wie könnt ihr euch helfen?</a:t>
          </a:r>
          <a:endParaRPr lang="de-DE" dirty="0"/>
        </a:p>
      </dgm:t>
    </dgm:pt>
    <dgm:pt modelId="{9A697E15-0A67-4650-BAE4-3EC1D5F66521}" type="parTrans" cxnId="{7305435F-4DFF-48BA-8136-ECAC5F8BB016}">
      <dgm:prSet/>
      <dgm:spPr/>
      <dgm:t>
        <a:bodyPr/>
        <a:lstStyle/>
        <a:p>
          <a:endParaRPr lang="de-DE"/>
        </a:p>
      </dgm:t>
    </dgm:pt>
    <dgm:pt modelId="{B4F69BF3-98D2-42FA-9FCB-B51510934230}" type="sibTrans" cxnId="{7305435F-4DFF-48BA-8136-ECAC5F8BB016}">
      <dgm:prSet/>
      <dgm:spPr/>
      <dgm:t>
        <a:bodyPr/>
        <a:lstStyle/>
        <a:p>
          <a:endParaRPr lang="de-DE"/>
        </a:p>
      </dgm:t>
    </dgm:pt>
    <dgm:pt modelId="{E18E789B-9F93-4221-B29E-CC8C0CB953F1}">
      <dgm:prSet custT="1"/>
      <dgm:spPr/>
      <dgm:t>
        <a:bodyPr/>
        <a:lstStyle/>
        <a:p>
          <a:pPr rtl="0"/>
          <a:r>
            <a:rPr lang="de-DE" sz="1600" u="sng" dirty="0" smtClean="0"/>
            <a:t>Sicheres Passwort</a:t>
          </a:r>
          <a:endParaRPr lang="de-DE" sz="1600" dirty="0" smtClean="0"/>
        </a:p>
      </dgm:t>
    </dgm:pt>
    <dgm:pt modelId="{58FF8621-1BE1-4AF6-838F-6FB45073C06D}" type="parTrans" cxnId="{59BA775C-39CA-45C3-981A-BD4AEFC9A997}">
      <dgm:prSet/>
      <dgm:spPr/>
      <dgm:t>
        <a:bodyPr/>
        <a:lstStyle/>
        <a:p>
          <a:endParaRPr lang="de-DE"/>
        </a:p>
      </dgm:t>
    </dgm:pt>
    <dgm:pt modelId="{83AE469B-9F5F-4ECC-936B-4BE2DF50BE92}" type="sibTrans" cxnId="{59BA775C-39CA-45C3-981A-BD4AEFC9A997}">
      <dgm:prSet/>
      <dgm:spPr/>
      <dgm:t>
        <a:bodyPr/>
        <a:lstStyle/>
        <a:p>
          <a:endParaRPr lang="de-DE"/>
        </a:p>
      </dgm:t>
    </dgm:pt>
    <dgm:pt modelId="{58A3F042-3CDE-42C2-83DE-8401143CF41E}">
      <dgm:prSet/>
      <dgm:spPr/>
      <dgm:t>
        <a:bodyPr/>
        <a:lstStyle/>
        <a:p>
          <a:pPr rtl="0"/>
          <a:r>
            <a:rPr lang="de-DE" dirty="0" smtClean="0"/>
            <a:t>Wer kann euch helfen?</a:t>
          </a:r>
          <a:endParaRPr lang="de-DE" dirty="0"/>
        </a:p>
      </dgm:t>
    </dgm:pt>
    <dgm:pt modelId="{243313C1-B9F5-4998-AAB6-4A4E3BDD8DBD}" type="parTrans" cxnId="{86572A00-12DE-4C08-AEB7-11B3C34A1148}">
      <dgm:prSet/>
      <dgm:spPr/>
      <dgm:t>
        <a:bodyPr/>
        <a:lstStyle/>
        <a:p>
          <a:endParaRPr lang="de-DE"/>
        </a:p>
      </dgm:t>
    </dgm:pt>
    <dgm:pt modelId="{19135668-A4A0-42C5-9D4F-583885E51B32}" type="sibTrans" cxnId="{86572A00-12DE-4C08-AEB7-11B3C34A1148}">
      <dgm:prSet/>
      <dgm:spPr/>
      <dgm:t>
        <a:bodyPr/>
        <a:lstStyle/>
        <a:p>
          <a:endParaRPr lang="de-DE"/>
        </a:p>
      </dgm:t>
    </dgm:pt>
    <dgm:pt modelId="{EDAA3E55-B77A-4776-B6F8-4D928845044E}">
      <dgm:prSet custT="1"/>
      <dgm:spPr/>
      <dgm:t>
        <a:bodyPr/>
        <a:lstStyle/>
        <a:p>
          <a:pPr rtl="0"/>
          <a:r>
            <a:rPr lang="de-DE" sz="1600" dirty="0" smtClean="0"/>
            <a:t>Diverse Passwortchecks im Internet </a:t>
          </a:r>
        </a:p>
        <a:p>
          <a:pPr rtl="0"/>
          <a:r>
            <a:rPr lang="de-DE" sz="1600" dirty="0" smtClean="0">
              <a:latin typeface="Calibri" charset="0"/>
              <a:hlinkClick xmlns:r="http://schemas.openxmlformats.org/officeDocument/2006/relationships" r:id="rId1"/>
            </a:rPr>
            <a:t>http://passwortcheck.pc-feuerwehr.de</a:t>
          </a:r>
          <a:endParaRPr lang="de-DE" sz="1600" dirty="0"/>
        </a:p>
      </dgm:t>
    </dgm:pt>
    <dgm:pt modelId="{6928BEA6-7ED0-4A1A-80D4-F0D04A89FF94}" type="parTrans" cxnId="{3547653F-CED6-4056-9857-6B8440ED85B3}">
      <dgm:prSet/>
      <dgm:spPr/>
      <dgm:t>
        <a:bodyPr/>
        <a:lstStyle/>
        <a:p>
          <a:endParaRPr lang="de-DE"/>
        </a:p>
      </dgm:t>
    </dgm:pt>
    <dgm:pt modelId="{AB8F747E-3A6D-4924-87E8-694D9AB86610}" type="sibTrans" cxnId="{3547653F-CED6-4056-9857-6B8440ED85B3}">
      <dgm:prSet/>
      <dgm:spPr/>
      <dgm:t>
        <a:bodyPr/>
        <a:lstStyle/>
        <a:p>
          <a:endParaRPr lang="de-DE"/>
        </a:p>
      </dgm:t>
    </dgm:pt>
    <dgm:pt modelId="{B0C10520-2FF3-4AE0-9F33-FFBC3315C485}" type="pres">
      <dgm:prSet presAssocID="{5F095382-DA1B-4984-A607-AA8070C0639D}" presName="diagram" presStyleCnt="0">
        <dgm:presLayoutVars>
          <dgm:chPref val="1"/>
          <dgm:dir/>
          <dgm:animOne val="branch"/>
          <dgm:animLvl val="lvl"/>
          <dgm:resizeHandles/>
        </dgm:presLayoutVars>
      </dgm:prSet>
      <dgm:spPr/>
      <dgm:t>
        <a:bodyPr/>
        <a:lstStyle/>
        <a:p>
          <a:endParaRPr lang="de-DE"/>
        </a:p>
      </dgm:t>
    </dgm:pt>
    <dgm:pt modelId="{56F6A6C8-B94A-4857-A38C-9BAC62956B68}" type="pres">
      <dgm:prSet presAssocID="{F626AD9A-C6BD-4B99-8869-133C61E1C536}" presName="root" presStyleCnt="0"/>
      <dgm:spPr/>
    </dgm:pt>
    <dgm:pt modelId="{84AE05BA-9ED1-4DC3-A3A8-A9D9ADD660DD}" type="pres">
      <dgm:prSet presAssocID="{F626AD9A-C6BD-4B99-8869-133C61E1C536}" presName="rootComposite" presStyleCnt="0"/>
      <dgm:spPr/>
    </dgm:pt>
    <dgm:pt modelId="{57A06B99-42F7-405A-BE65-FE2635B84B5B}" type="pres">
      <dgm:prSet presAssocID="{F626AD9A-C6BD-4B99-8869-133C61E1C536}" presName="rootText" presStyleLbl="node1" presStyleIdx="0" presStyleCnt="4"/>
      <dgm:spPr/>
      <dgm:t>
        <a:bodyPr/>
        <a:lstStyle/>
        <a:p>
          <a:endParaRPr lang="de-DE"/>
        </a:p>
      </dgm:t>
    </dgm:pt>
    <dgm:pt modelId="{A32DB056-95F9-4DD9-BAB8-238C61A701B0}" type="pres">
      <dgm:prSet presAssocID="{F626AD9A-C6BD-4B99-8869-133C61E1C536}" presName="rootConnector" presStyleLbl="node1" presStyleIdx="0" presStyleCnt="4"/>
      <dgm:spPr/>
      <dgm:t>
        <a:bodyPr/>
        <a:lstStyle/>
        <a:p>
          <a:endParaRPr lang="de-DE"/>
        </a:p>
      </dgm:t>
    </dgm:pt>
    <dgm:pt modelId="{A97437C8-83F0-4103-A524-6073830FA6B0}" type="pres">
      <dgm:prSet presAssocID="{F626AD9A-C6BD-4B99-8869-133C61E1C536}" presName="childShape" presStyleCnt="0"/>
      <dgm:spPr/>
    </dgm:pt>
    <dgm:pt modelId="{CE605105-65BD-48BF-BA28-42E52C9159C9}" type="pres">
      <dgm:prSet presAssocID="{C3AE2618-DA27-4B1C-BE14-EC031157C72A}" presName="Name13" presStyleLbl="parChTrans1D2" presStyleIdx="0" presStyleCnt="4"/>
      <dgm:spPr/>
      <dgm:t>
        <a:bodyPr/>
        <a:lstStyle/>
        <a:p>
          <a:endParaRPr lang="de-DE"/>
        </a:p>
      </dgm:t>
    </dgm:pt>
    <dgm:pt modelId="{B7D25340-21BF-4C94-A86B-F3F1E4F8BD3D}" type="pres">
      <dgm:prSet presAssocID="{4B51C13A-9109-4BC1-9672-8FD6835A13B2}" presName="childText" presStyleLbl="bgAcc1" presStyleIdx="0" presStyleCnt="4" custScaleX="142062" custScaleY="157176">
        <dgm:presLayoutVars>
          <dgm:bulletEnabled val="1"/>
        </dgm:presLayoutVars>
      </dgm:prSet>
      <dgm:spPr/>
      <dgm:t>
        <a:bodyPr/>
        <a:lstStyle/>
        <a:p>
          <a:endParaRPr lang="de-DE"/>
        </a:p>
      </dgm:t>
    </dgm:pt>
    <dgm:pt modelId="{852CEEA1-D5F1-4A7A-B13F-DE165184526A}" type="pres">
      <dgm:prSet presAssocID="{2018355A-9216-4A73-8671-E2C15529BFB6}" presName="root" presStyleCnt="0"/>
      <dgm:spPr/>
    </dgm:pt>
    <dgm:pt modelId="{E1433014-F1E5-46E4-9F39-DA5264B2F93B}" type="pres">
      <dgm:prSet presAssocID="{2018355A-9216-4A73-8671-E2C15529BFB6}" presName="rootComposite" presStyleCnt="0"/>
      <dgm:spPr/>
    </dgm:pt>
    <dgm:pt modelId="{719421D3-5F7F-40AC-AD44-35009FF88D9B}" type="pres">
      <dgm:prSet presAssocID="{2018355A-9216-4A73-8671-E2C15529BFB6}" presName="rootText" presStyleLbl="node1" presStyleIdx="1" presStyleCnt="4"/>
      <dgm:spPr/>
      <dgm:t>
        <a:bodyPr/>
        <a:lstStyle/>
        <a:p>
          <a:endParaRPr lang="de-DE"/>
        </a:p>
      </dgm:t>
    </dgm:pt>
    <dgm:pt modelId="{3FD47E2B-125E-47FF-87FF-12BA2FB2EF05}" type="pres">
      <dgm:prSet presAssocID="{2018355A-9216-4A73-8671-E2C15529BFB6}" presName="rootConnector" presStyleLbl="node1" presStyleIdx="1" presStyleCnt="4"/>
      <dgm:spPr/>
      <dgm:t>
        <a:bodyPr/>
        <a:lstStyle/>
        <a:p>
          <a:endParaRPr lang="de-DE"/>
        </a:p>
      </dgm:t>
    </dgm:pt>
    <dgm:pt modelId="{5BF191E4-D609-44E5-804B-08E3821BC26B}" type="pres">
      <dgm:prSet presAssocID="{2018355A-9216-4A73-8671-E2C15529BFB6}" presName="childShape" presStyleCnt="0"/>
      <dgm:spPr/>
    </dgm:pt>
    <dgm:pt modelId="{11CE0775-F810-45A6-B6F3-9C4C728C650C}" type="pres">
      <dgm:prSet presAssocID="{576280FD-EA7A-46BD-89BB-C7C8B34AEC3A}" presName="Name13" presStyleLbl="parChTrans1D2" presStyleIdx="1" presStyleCnt="4"/>
      <dgm:spPr/>
      <dgm:t>
        <a:bodyPr/>
        <a:lstStyle/>
        <a:p>
          <a:endParaRPr lang="de-DE"/>
        </a:p>
      </dgm:t>
    </dgm:pt>
    <dgm:pt modelId="{E53D6EAB-4E20-471C-914B-BA15E98FFF76}" type="pres">
      <dgm:prSet presAssocID="{ECA22EAE-137E-4002-AD71-0493B60F9853}" presName="childText" presStyleLbl="bgAcc1" presStyleIdx="1" presStyleCnt="4" custScaleX="142062" custScaleY="157176">
        <dgm:presLayoutVars>
          <dgm:bulletEnabled val="1"/>
        </dgm:presLayoutVars>
      </dgm:prSet>
      <dgm:spPr/>
      <dgm:t>
        <a:bodyPr/>
        <a:lstStyle/>
        <a:p>
          <a:endParaRPr lang="de-DE"/>
        </a:p>
      </dgm:t>
    </dgm:pt>
    <dgm:pt modelId="{74D4F3D3-C716-4298-8EBC-6C7A7FC51887}" type="pres">
      <dgm:prSet presAssocID="{F67D548A-0D76-4281-BCDA-47989A2AA6F8}" presName="root" presStyleCnt="0"/>
      <dgm:spPr/>
    </dgm:pt>
    <dgm:pt modelId="{5252A31A-D7AE-42C0-8FF9-6A76E30F7363}" type="pres">
      <dgm:prSet presAssocID="{F67D548A-0D76-4281-BCDA-47989A2AA6F8}" presName="rootComposite" presStyleCnt="0"/>
      <dgm:spPr/>
    </dgm:pt>
    <dgm:pt modelId="{85CAEE7D-0C59-4716-90F4-333A7E3B21D9}" type="pres">
      <dgm:prSet presAssocID="{F67D548A-0D76-4281-BCDA-47989A2AA6F8}" presName="rootText" presStyleLbl="node1" presStyleIdx="2" presStyleCnt="4"/>
      <dgm:spPr/>
      <dgm:t>
        <a:bodyPr/>
        <a:lstStyle/>
        <a:p>
          <a:endParaRPr lang="de-DE"/>
        </a:p>
      </dgm:t>
    </dgm:pt>
    <dgm:pt modelId="{F2C849BD-65E5-41FD-A156-54B2B64096B7}" type="pres">
      <dgm:prSet presAssocID="{F67D548A-0D76-4281-BCDA-47989A2AA6F8}" presName="rootConnector" presStyleLbl="node1" presStyleIdx="2" presStyleCnt="4"/>
      <dgm:spPr/>
      <dgm:t>
        <a:bodyPr/>
        <a:lstStyle/>
        <a:p>
          <a:endParaRPr lang="de-DE"/>
        </a:p>
      </dgm:t>
    </dgm:pt>
    <dgm:pt modelId="{204BD549-5783-4DCC-9C05-62ED4B254FA8}" type="pres">
      <dgm:prSet presAssocID="{F67D548A-0D76-4281-BCDA-47989A2AA6F8}" presName="childShape" presStyleCnt="0"/>
      <dgm:spPr/>
    </dgm:pt>
    <dgm:pt modelId="{9FDBCC27-9B08-4196-86E8-0A3AB4CEB1CF}" type="pres">
      <dgm:prSet presAssocID="{58FF8621-1BE1-4AF6-838F-6FB45073C06D}" presName="Name13" presStyleLbl="parChTrans1D2" presStyleIdx="2" presStyleCnt="4"/>
      <dgm:spPr/>
      <dgm:t>
        <a:bodyPr/>
        <a:lstStyle/>
        <a:p>
          <a:endParaRPr lang="de-DE"/>
        </a:p>
      </dgm:t>
    </dgm:pt>
    <dgm:pt modelId="{0CDB1DFB-7128-4802-8498-B16290D91EDB}" type="pres">
      <dgm:prSet presAssocID="{E18E789B-9F93-4221-B29E-CC8C0CB953F1}" presName="childText" presStyleLbl="bgAcc1" presStyleIdx="2" presStyleCnt="4" custScaleX="142062" custScaleY="157176">
        <dgm:presLayoutVars>
          <dgm:bulletEnabled val="1"/>
        </dgm:presLayoutVars>
      </dgm:prSet>
      <dgm:spPr/>
      <dgm:t>
        <a:bodyPr/>
        <a:lstStyle/>
        <a:p>
          <a:endParaRPr lang="de-DE"/>
        </a:p>
      </dgm:t>
    </dgm:pt>
    <dgm:pt modelId="{A9696564-99B0-4E8C-A1FB-8BC1AC77E812}" type="pres">
      <dgm:prSet presAssocID="{58A3F042-3CDE-42C2-83DE-8401143CF41E}" presName="root" presStyleCnt="0"/>
      <dgm:spPr/>
    </dgm:pt>
    <dgm:pt modelId="{469FB07A-E4D1-4AF0-B960-79A0D891771A}" type="pres">
      <dgm:prSet presAssocID="{58A3F042-3CDE-42C2-83DE-8401143CF41E}" presName="rootComposite" presStyleCnt="0"/>
      <dgm:spPr/>
    </dgm:pt>
    <dgm:pt modelId="{4C59FFA4-9180-410F-9B63-31C1F2F07A8A}" type="pres">
      <dgm:prSet presAssocID="{58A3F042-3CDE-42C2-83DE-8401143CF41E}" presName="rootText" presStyleLbl="node1" presStyleIdx="3" presStyleCnt="4"/>
      <dgm:spPr/>
      <dgm:t>
        <a:bodyPr/>
        <a:lstStyle/>
        <a:p>
          <a:endParaRPr lang="de-DE"/>
        </a:p>
      </dgm:t>
    </dgm:pt>
    <dgm:pt modelId="{094CC425-3E0F-4D68-94CE-E05FE60C5AAC}" type="pres">
      <dgm:prSet presAssocID="{58A3F042-3CDE-42C2-83DE-8401143CF41E}" presName="rootConnector" presStyleLbl="node1" presStyleIdx="3" presStyleCnt="4"/>
      <dgm:spPr/>
      <dgm:t>
        <a:bodyPr/>
        <a:lstStyle/>
        <a:p>
          <a:endParaRPr lang="de-DE"/>
        </a:p>
      </dgm:t>
    </dgm:pt>
    <dgm:pt modelId="{6441DA92-4F58-4EB3-A1C4-F17EE8C56020}" type="pres">
      <dgm:prSet presAssocID="{58A3F042-3CDE-42C2-83DE-8401143CF41E}" presName="childShape" presStyleCnt="0"/>
      <dgm:spPr/>
    </dgm:pt>
    <dgm:pt modelId="{6CB36E67-558B-4485-A32A-4D6B97F40EAA}" type="pres">
      <dgm:prSet presAssocID="{6928BEA6-7ED0-4A1A-80D4-F0D04A89FF94}" presName="Name13" presStyleLbl="parChTrans1D2" presStyleIdx="3" presStyleCnt="4"/>
      <dgm:spPr/>
      <dgm:t>
        <a:bodyPr/>
        <a:lstStyle/>
        <a:p>
          <a:endParaRPr lang="de-DE"/>
        </a:p>
      </dgm:t>
    </dgm:pt>
    <dgm:pt modelId="{25A9B587-38F9-415F-8B9D-2E741BADE8E1}" type="pres">
      <dgm:prSet presAssocID="{EDAA3E55-B77A-4776-B6F8-4D928845044E}" presName="childText" presStyleLbl="bgAcc1" presStyleIdx="3" presStyleCnt="4" custScaleX="144448" custScaleY="186720">
        <dgm:presLayoutVars>
          <dgm:bulletEnabled val="1"/>
        </dgm:presLayoutVars>
      </dgm:prSet>
      <dgm:spPr/>
      <dgm:t>
        <a:bodyPr/>
        <a:lstStyle/>
        <a:p>
          <a:endParaRPr lang="de-DE"/>
        </a:p>
      </dgm:t>
    </dgm:pt>
  </dgm:ptLst>
  <dgm:cxnLst>
    <dgm:cxn modelId="{BF66F6BE-A38C-4D5D-A1A5-EC757DA3B0E2}" type="presOf" srcId="{576280FD-EA7A-46BD-89BB-C7C8B34AEC3A}" destId="{11CE0775-F810-45A6-B6F3-9C4C728C650C}" srcOrd="0" destOrd="0" presId="urn:microsoft.com/office/officeart/2005/8/layout/hierarchy3"/>
    <dgm:cxn modelId="{BAF51780-2B2C-4AEE-956D-06BAA83D0957}" type="presOf" srcId="{58A3F042-3CDE-42C2-83DE-8401143CF41E}" destId="{094CC425-3E0F-4D68-94CE-E05FE60C5AAC}" srcOrd="1" destOrd="0" presId="urn:microsoft.com/office/officeart/2005/8/layout/hierarchy3"/>
    <dgm:cxn modelId="{B1F863D7-5705-4E06-BDDF-422FC1753EDF}" type="presOf" srcId="{F67D548A-0D76-4281-BCDA-47989A2AA6F8}" destId="{F2C849BD-65E5-41FD-A156-54B2B64096B7}" srcOrd="1" destOrd="0" presId="urn:microsoft.com/office/officeart/2005/8/layout/hierarchy3"/>
    <dgm:cxn modelId="{7305435F-4DFF-48BA-8136-ECAC5F8BB016}" srcId="{5F095382-DA1B-4984-A607-AA8070C0639D}" destId="{F67D548A-0D76-4281-BCDA-47989A2AA6F8}" srcOrd="2" destOrd="0" parTransId="{9A697E15-0A67-4650-BAE4-3EC1D5F66521}" sibTransId="{B4F69BF3-98D2-42FA-9FCB-B51510934230}"/>
    <dgm:cxn modelId="{C77E930F-11D1-4CB1-8AEC-E040C682DDF4}" srcId="{2018355A-9216-4A73-8671-E2C15529BFB6}" destId="{ECA22EAE-137E-4002-AD71-0493B60F9853}" srcOrd="0" destOrd="0" parTransId="{576280FD-EA7A-46BD-89BB-C7C8B34AEC3A}" sibTransId="{485BB3B9-E67A-408E-836C-25209A58B83A}"/>
    <dgm:cxn modelId="{97A88EC6-84C9-434E-A1B2-4F814232CA43}" type="presOf" srcId="{2018355A-9216-4A73-8671-E2C15529BFB6}" destId="{3FD47E2B-125E-47FF-87FF-12BA2FB2EF05}" srcOrd="1" destOrd="0" presId="urn:microsoft.com/office/officeart/2005/8/layout/hierarchy3"/>
    <dgm:cxn modelId="{EAA70A8D-BA96-4C80-8AEC-75041CDCE509}" type="presOf" srcId="{4B51C13A-9109-4BC1-9672-8FD6835A13B2}" destId="{B7D25340-21BF-4C94-A86B-F3F1E4F8BD3D}" srcOrd="0" destOrd="0" presId="urn:microsoft.com/office/officeart/2005/8/layout/hierarchy3"/>
    <dgm:cxn modelId="{7F50B760-F5B8-4A1C-B51A-66078EE51E75}" srcId="{5F095382-DA1B-4984-A607-AA8070C0639D}" destId="{2018355A-9216-4A73-8671-E2C15529BFB6}" srcOrd="1" destOrd="0" parTransId="{3E329F3C-2A58-4AD4-BA92-0EE779E17527}" sibTransId="{62C67FD7-0813-471A-A32C-F9C7744179A8}"/>
    <dgm:cxn modelId="{59C46FDE-5848-4188-8760-C94D198ABE63}" type="presOf" srcId="{C3AE2618-DA27-4B1C-BE14-EC031157C72A}" destId="{CE605105-65BD-48BF-BA28-42E52C9159C9}" srcOrd="0" destOrd="0" presId="urn:microsoft.com/office/officeart/2005/8/layout/hierarchy3"/>
    <dgm:cxn modelId="{3547653F-CED6-4056-9857-6B8440ED85B3}" srcId="{58A3F042-3CDE-42C2-83DE-8401143CF41E}" destId="{EDAA3E55-B77A-4776-B6F8-4D928845044E}" srcOrd="0" destOrd="0" parTransId="{6928BEA6-7ED0-4A1A-80D4-F0D04A89FF94}" sibTransId="{AB8F747E-3A6D-4924-87E8-694D9AB86610}"/>
    <dgm:cxn modelId="{ABCFE81F-9927-4895-B2AB-F7585188D92D}" type="presOf" srcId="{2018355A-9216-4A73-8671-E2C15529BFB6}" destId="{719421D3-5F7F-40AC-AD44-35009FF88D9B}" srcOrd="0" destOrd="0" presId="urn:microsoft.com/office/officeart/2005/8/layout/hierarchy3"/>
    <dgm:cxn modelId="{EB7DAB74-F63A-401B-B6E6-CB04883C1441}" type="presOf" srcId="{F626AD9A-C6BD-4B99-8869-133C61E1C536}" destId="{A32DB056-95F9-4DD9-BAB8-238C61A701B0}" srcOrd="1" destOrd="0" presId="urn:microsoft.com/office/officeart/2005/8/layout/hierarchy3"/>
    <dgm:cxn modelId="{324C3FE7-2ADC-4C0A-94AF-8CAD5EDCF3B5}" type="presOf" srcId="{F67D548A-0D76-4281-BCDA-47989A2AA6F8}" destId="{85CAEE7D-0C59-4716-90F4-333A7E3B21D9}" srcOrd="0" destOrd="0" presId="urn:microsoft.com/office/officeart/2005/8/layout/hierarchy3"/>
    <dgm:cxn modelId="{151FE798-EAA8-4C8B-BCCD-EEE0C5DD3DF8}" type="presOf" srcId="{58FF8621-1BE1-4AF6-838F-6FB45073C06D}" destId="{9FDBCC27-9B08-4196-86E8-0A3AB4CEB1CF}" srcOrd="0" destOrd="0" presId="urn:microsoft.com/office/officeart/2005/8/layout/hierarchy3"/>
    <dgm:cxn modelId="{BF6DEFDF-C845-49B1-B6DD-81CDDA1504DB}" type="presOf" srcId="{6928BEA6-7ED0-4A1A-80D4-F0D04A89FF94}" destId="{6CB36E67-558B-4485-A32A-4D6B97F40EAA}" srcOrd="0" destOrd="0" presId="urn:microsoft.com/office/officeart/2005/8/layout/hierarchy3"/>
    <dgm:cxn modelId="{F7EBCDBE-6687-4E86-B271-B24B6DDC729A}" type="presOf" srcId="{E18E789B-9F93-4221-B29E-CC8C0CB953F1}" destId="{0CDB1DFB-7128-4802-8498-B16290D91EDB}" srcOrd="0" destOrd="0" presId="urn:microsoft.com/office/officeart/2005/8/layout/hierarchy3"/>
    <dgm:cxn modelId="{7D6DEBF9-E063-4897-BEF7-C3FC6E7225AB}" srcId="{5F095382-DA1B-4984-A607-AA8070C0639D}" destId="{F626AD9A-C6BD-4B99-8869-133C61E1C536}" srcOrd="0" destOrd="0" parTransId="{FEDF03EC-3C63-475D-9BD7-4B0163966CFD}" sibTransId="{C226E532-F844-4026-AFE2-89EE84897043}"/>
    <dgm:cxn modelId="{C72D9612-0D57-4712-976C-8C16FBC278A9}" srcId="{F626AD9A-C6BD-4B99-8869-133C61E1C536}" destId="{4B51C13A-9109-4BC1-9672-8FD6835A13B2}" srcOrd="0" destOrd="0" parTransId="{C3AE2618-DA27-4B1C-BE14-EC031157C72A}" sibTransId="{9CB18EF7-F656-45DF-A184-EB84AB76E657}"/>
    <dgm:cxn modelId="{86572A00-12DE-4C08-AEB7-11B3C34A1148}" srcId="{5F095382-DA1B-4984-A607-AA8070C0639D}" destId="{58A3F042-3CDE-42C2-83DE-8401143CF41E}" srcOrd="3" destOrd="0" parTransId="{243313C1-B9F5-4998-AAB6-4A4E3BDD8DBD}" sibTransId="{19135668-A4A0-42C5-9D4F-583885E51B32}"/>
    <dgm:cxn modelId="{53522F84-60AD-421A-A8CB-0CD9188CF69A}" type="presOf" srcId="{EDAA3E55-B77A-4776-B6F8-4D928845044E}" destId="{25A9B587-38F9-415F-8B9D-2E741BADE8E1}" srcOrd="0" destOrd="0" presId="urn:microsoft.com/office/officeart/2005/8/layout/hierarchy3"/>
    <dgm:cxn modelId="{8E9950C6-3E7A-4117-9465-FEE984BDE796}" type="presOf" srcId="{58A3F042-3CDE-42C2-83DE-8401143CF41E}" destId="{4C59FFA4-9180-410F-9B63-31C1F2F07A8A}" srcOrd="0" destOrd="0" presId="urn:microsoft.com/office/officeart/2005/8/layout/hierarchy3"/>
    <dgm:cxn modelId="{E7A4350A-BD8D-40B8-A5AE-B0D2659F8DBC}" type="presOf" srcId="{F626AD9A-C6BD-4B99-8869-133C61E1C536}" destId="{57A06B99-42F7-405A-BE65-FE2635B84B5B}" srcOrd="0" destOrd="0" presId="urn:microsoft.com/office/officeart/2005/8/layout/hierarchy3"/>
    <dgm:cxn modelId="{D6CB5738-E13A-4AAE-9690-56D6BD7C7011}" type="presOf" srcId="{ECA22EAE-137E-4002-AD71-0493B60F9853}" destId="{E53D6EAB-4E20-471C-914B-BA15E98FFF76}" srcOrd="0" destOrd="0" presId="urn:microsoft.com/office/officeart/2005/8/layout/hierarchy3"/>
    <dgm:cxn modelId="{23D5A446-A281-4A80-8E4C-36A4E26B46D2}" type="presOf" srcId="{5F095382-DA1B-4984-A607-AA8070C0639D}" destId="{B0C10520-2FF3-4AE0-9F33-FFBC3315C485}" srcOrd="0" destOrd="0" presId="urn:microsoft.com/office/officeart/2005/8/layout/hierarchy3"/>
    <dgm:cxn modelId="{59BA775C-39CA-45C3-981A-BD4AEFC9A997}" srcId="{F67D548A-0D76-4281-BCDA-47989A2AA6F8}" destId="{E18E789B-9F93-4221-B29E-CC8C0CB953F1}" srcOrd="0" destOrd="0" parTransId="{58FF8621-1BE1-4AF6-838F-6FB45073C06D}" sibTransId="{83AE469B-9F5F-4ECC-936B-4BE2DF50BE92}"/>
    <dgm:cxn modelId="{84BE2EC4-EE5E-4D87-B65F-62475C01EF41}" type="presParOf" srcId="{B0C10520-2FF3-4AE0-9F33-FFBC3315C485}" destId="{56F6A6C8-B94A-4857-A38C-9BAC62956B68}" srcOrd="0" destOrd="0" presId="urn:microsoft.com/office/officeart/2005/8/layout/hierarchy3"/>
    <dgm:cxn modelId="{A2BD004F-881C-4ABF-9C4C-55D5D905077E}" type="presParOf" srcId="{56F6A6C8-B94A-4857-A38C-9BAC62956B68}" destId="{84AE05BA-9ED1-4DC3-A3A8-A9D9ADD660DD}" srcOrd="0" destOrd="0" presId="urn:microsoft.com/office/officeart/2005/8/layout/hierarchy3"/>
    <dgm:cxn modelId="{55CD4EE6-C0B2-41DA-89B9-AACDCD6ADB02}" type="presParOf" srcId="{84AE05BA-9ED1-4DC3-A3A8-A9D9ADD660DD}" destId="{57A06B99-42F7-405A-BE65-FE2635B84B5B}" srcOrd="0" destOrd="0" presId="urn:microsoft.com/office/officeart/2005/8/layout/hierarchy3"/>
    <dgm:cxn modelId="{813A136E-0DC6-48FC-A226-D69062F41338}" type="presParOf" srcId="{84AE05BA-9ED1-4DC3-A3A8-A9D9ADD660DD}" destId="{A32DB056-95F9-4DD9-BAB8-238C61A701B0}" srcOrd="1" destOrd="0" presId="urn:microsoft.com/office/officeart/2005/8/layout/hierarchy3"/>
    <dgm:cxn modelId="{E507BC6C-8661-44A6-AC73-26A08404E8C7}" type="presParOf" srcId="{56F6A6C8-B94A-4857-A38C-9BAC62956B68}" destId="{A97437C8-83F0-4103-A524-6073830FA6B0}" srcOrd="1" destOrd="0" presId="urn:microsoft.com/office/officeart/2005/8/layout/hierarchy3"/>
    <dgm:cxn modelId="{779BD1BE-6F21-4A06-9590-DBA7F23F800E}" type="presParOf" srcId="{A97437C8-83F0-4103-A524-6073830FA6B0}" destId="{CE605105-65BD-48BF-BA28-42E52C9159C9}" srcOrd="0" destOrd="0" presId="urn:microsoft.com/office/officeart/2005/8/layout/hierarchy3"/>
    <dgm:cxn modelId="{79D7C228-BAD2-4720-BB8C-A40DDD71C929}" type="presParOf" srcId="{A97437C8-83F0-4103-A524-6073830FA6B0}" destId="{B7D25340-21BF-4C94-A86B-F3F1E4F8BD3D}" srcOrd="1" destOrd="0" presId="urn:microsoft.com/office/officeart/2005/8/layout/hierarchy3"/>
    <dgm:cxn modelId="{CD39F329-0779-41E3-9785-20738C55884F}" type="presParOf" srcId="{B0C10520-2FF3-4AE0-9F33-FFBC3315C485}" destId="{852CEEA1-D5F1-4A7A-B13F-DE165184526A}" srcOrd="1" destOrd="0" presId="urn:microsoft.com/office/officeart/2005/8/layout/hierarchy3"/>
    <dgm:cxn modelId="{4BA51EF6-E15A-4167-8BD9-5E0356DE0B17}" type="presParOf" srcId="{852CEEA1-D5F1-4A7A-B13F-DE165184526A}" destId="{E1433014-F1E5-46E4-9F39-DA5264B2F93B}" srcOrd="0" destOrd="0" presId="urn:microsoft.com/office/officeart/2005/8/layout/hierarchy3"/>
    <dgm:cxn modelId="{C9C36DC5-C725-4413-89B1-7DFFB837FEF3}" type="presParOf" srcId="{E1433014-F1E5-46E4-9F39-DA5264B2F93B}" destId="{719421D3-5F7F-40AC-AD44-35009FF88D9B}" srcOrd="0" destOrd="0" presId="urn:microsoft.com/office/officeart/2005/8/layout/hierarchy3"/>
    <dgm:cxn modelId="{C96DF551-919D-4213-8F02-F01B9C390C7E}" type="presParOf" srcId="{E1433014-F1E5-46E4-9F39-DA5264B2F93B}" destId="{3FD47E2B-125E-47FF-87FF-12BA2FB2EF05}" srcOrd="1" destOrd="0" presId="urn:microsoft.com/office/officeart/2005/8/layout/hierarchy3"/>
    <dgm:cxn modelId="{5ECA5686-4333-4CE8-B0C3-2E42D49C5207}" type="presParOf" srcId="{852CEEA1-D5F1-4A7A-B13F-DE165184526A}" destId="{5BF191E4-D609-44E5-804B-08E3821BC26B}" srcOrd="1" destOrd="0" presId="urn:microsoft.com/office/officeart/2005/8/layout/hierarchy3"/>
    <dgm:cxn modelId="{6208EC11-0C7C-4E05-BA5B-E06CE6D8339C}" type="presParOf" srcId="{5BF191E4-D609-44E5-804B-08E3821BC26B}" destId="{11CE0775-F810-45A6-B6F3-9C4C728C650C}" srcOrd="0" destOrd="0" presId="urn:microsoft.com/office/officeart/2005/8/layout/hierarchy3"/>
    <dgm:cxn modelId="{B075FDDA-67E6-4ABE-909F-06EAB180AE8A}" type="presParOf" srcId="{5BF191E4-D609-44E5-804B-08E3821BC26B}" destId="{E53D6EAB-4E20-471C-914B-BA15E98FFF76}" srcOrd="1" destOrd="0" presId="urn:microsoft.com/office/officeart/2005/8/layout/hierarchy3"/>
    <dgm:cxn modelId="{6A02B56E-64DA-4273-B7E1-41EECF8DC0CC}" type="presParOf" srcId="{B0C10520-2FF3-4AE0-9F33-FFBC3315C485}" destId="{74D4F3D3-C716-4298-8EBC-6C7A7FC51887}" srcOrd="2" destOrd="0" presId="urn:microsoft.com/office/officeart/2005/8/layout/hierarchy3"/>
    <dgm:cxn modelId="{3B7BC44A-588B-4036-B04A-742302B1790A}" type="presParOf" srcId="{74D4F3D3-C716-4298-8EBC-6C7A7FC51887}" destId="{5252A31A-D7AE-42C0-8FF9-6A76E30F7363}" srcOrd="0" destOrd="0" presId="urn:microsoft.com/office/officeart/2005/8/layout/hierarchy3"/>
    <dgm:cxn modelId="{1DE472DE-17CA-436E-8D0D-F6F85F7CBE27}" type="presParOf" srcId="{5252A31A-D7AE-42C0-8FF9-6A76E30F7363}" destId="{85CAEE7D-0C59-4716-90F4-333A7E3B21D9}" srcOrd="0" destOrd="0" presId="urn:microsoft.com/office/officeart/2005/8/layout/hierarchy3"/>
    <dgm:cxn modelId="{52997EEA-69EE-4911-A036-176898346822}" type="presParOf" srcId="{5252A31A-D7AE-42C0-8FF9-6A76E30F7363}" destId="{F2C849BD-65E5-41FD-A156-54B2B64096B7}" srcOrd="1" destOrd="0" presId="urn:microsoft.com/office/officeart/2005/8/layout/hierarchy3"/>
    <dgm:cxn modelId="{5D272205-1460-4242-8AE6-A956B804F4D8}" type="presParOf" srcId="{74D4F3D3-C716-4298-8EBC-6C7A7FC51887}" destId="{204BD549-5783-4DCC-9C05-62ED4B254FA8}" srcOrd="1" destOrd="0" presId="urn:microsoft.com/office/officeart/2005/8/layout/hierarchy3"/>
    <dgm:cxn modelId="{16F79BA8-0D3E-4562-90D5-4820E1A8757A}" type="presParOf" srcId="{204BD549-5783-4DCC-9C05-62ED4B254FA8}" destId="{9FDBCC27-9B08-4196-86E8-0A3AB4CEB1CF}" srcOrd="0" destOrd="0" presId="urn:microsoft.com/office/officeart/2005/8/layout/hierarchy3"/>
    <dgm:cxn modelId="{33BC6BEB-B8F8-45EE-938C-B2B7D7113D66}" type="presParOf" srcId="{204BD549-5783-4DCC-9C05-62ED4B254FA8}" destId="{0CDB1DFB-7128-4802-8498-B16290D91EDB}" srcOrd="1" destOrd="0" presId="urn:microsoft.com/office/officeart/2005/8/layout/hierarchy3"/>
    <dgm:cxn modelId="{527D3F11-DFF7-4214-9702-CFE7FF10E18D}" type="presParOf" srcId="{B0C10520-2FF3-4AE0-9F33-FFBC3315C485}" destId="{A9696564-99B0-4E8C-A1FB-8BC1AC77E812}" srcOrd="3" destOrd="0" presId="urn:microsoft.com/office/officeart/2005/8/layout/hierarchy3"/>
    <dgm:cxn modelId="{9B276B0D-0C94-4530-B87C-FDC6DE37BD99}" type="presParOf" srcId="{A9696564-99B0-4E8C-A1FB-8BC1AC77E812}" destId="{469FB07A-E4D1-4AF0-B960-79A0D891771A}" srcOrd="0" destOrd="0" presId="urn:microsoft.com/office/officeart/2005/8/layout/hierarchy3"/>
    <dgm:cxn modelId="{A0F61808-88A5-466A-BC18-D96437DF9A14}" type="presParOf" srcId="{469FB07A-E4D1-4AF0-B960-79A0D891771A}" destId="{4C59FFA4-9180-410F-9B63-31C1F2F07A8A}" srcOrd="0" destOrd="0" presId="urn:microsoft.com/office/officeart/2005/8/layout/hierarchy3"/>
    <dgm:cxn modelId="{7162CD98-3357-4924-AA13-8A4AAD40B9E3}" type="presParOf" srcId="{469FB07A-E4D1-4AF0-B960-79A0D891771A}" destId="{094CC425-3E0F-4D68-94CE-E05FE60C5AAC}" srcOrd="1" destOrd="0" presId="urn:microsoft.com/office/officeart/2005/8/layout/hierarchy3"/>
    <dgm:cxn modelId="{1A22571F-9045-4721-8A34-DAE453AFD676}" type="presParOf" srcId="{A9696564-99B0-4E8C-A1FB-8BC1AC77E812}" destId="{6441DA92-4F58-4EB3-A1C4-F17EE8C56020}" srcOrd="1" destOrd="0" presId="urn:microsoft.com/office/officeart/2005/8/layout/hierarchy3"/>
    <dgm:cxn modelId="{0653B1AD-90B6-4F03-8EA4-C07B8064AA7F}" type="presParOf" srcId="{6441DA92-4F58-4EB3-A1C4-F17EE8C56020}" destId="{6CB36E67-558B-4485-A32A-4D6B97F40EAA}" srcOrd="0" destOrd="0" presId="urn:microsoft.com/office/officeart/2005/8/layout/hierarchy3"/>
    <dgm:cxn modelId="{2E02D096-1E37-45A2-BA8E-A8ECF71A37FD}" type="presParOf" srcId="{6441DA92-4F58-4EB3-A1C4-F17EE8C56020}" destId="{25A9B587-38F9-415F-8B9D-2E741BADE8E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8FDAD2-2FE0-4F02-ADC0-7D3EC0FFDF9B}" type="doc">
      <dgm:prSet loTypeId="urn:microsoft.com/office/officeart/2005/8/layout/hierarchy6" loCatId="hierarchy" qsTypeId="urn:microsoft.com/office/officeart/2005/8/quickstyle/simple1" qsCatId="simple" csTypeId="urn:microsoft.com/office/officeart/2005/8/colors/colorful4" csCatId="colorful" phldr="1"/>
      <dgm:spPr/>
      <dgm:t>
        <a:bodyPr/>
        <a:lstStyle/>
        <a:p>
          <a:endParaRPr lang="de-DE"/>
        </a:p>
      </dgm:t>
    </dgm:pt>
    <dgm:pt modelId="{601A696E-9048-4D97-83C3-6CD9730FD46A}">
      <dgm:prSet custT="1">
        <dgm:style>
          <a:lnRef idx="3">
            <a:schemeClr val="lt1"/>
          </a:lnRef>
          <a:fillRef idx="1">
            <a:schemeClr val="accent6"/>
          </a:fillRef>
          <a:effectRef idx="1">
            <a:schemeClr val="accent6"/>
          </a:effectRef>
          <a:fontRef idx="minor">
            <a:schemeClr val="lt1"/>
          </a:fontRef>
        </dgm:style>
      </dgm:prSet>
      <dgm:spPr/>
      <dgm:t>
        <a:bodyPr/>
        <a:lstStyle/>
        <a:p>
          <a:pPr rtl="0"/>
          <a:r>
            <a:rPr lang="de-DE" sz="2000" u="sng" dirty="0" smtClean="0"/>
            <a:t>Was ist das?</a:t>
          </a:r>
          <a:endParaRPr lang="de-DE" sz="2000" dirty="0"/>
        </a:p>
      </dgm:t>
    </dgm:pt>
    <dgm:pt modelId="{99A09A33-E568-4B96-BD9D-9042B07041C0}" type="parTrans" cxnId="{49F079ED-E281-4CAF-9B16-027F602C8F0C}">
      <dgm:prSet/>
      <dgm:spPr/>
      <dgm:t>
        <a:bodyPr/>
        <a:lstStyle/>
        <a:p>
          <a:endParaRPr lang="de-DE"/>
        </a:p>
      </dgm:t>
    </dgm:pt>
    <dgm:pt modelId="{FBA8F615-8CB0-4378-969A-92C5AC82A5AA}" type="sibTrans" cxnId="{49F079ED-E281-4CAF-9B16-027F602C8F0C}">
      <dgm:prSet/>
      <dgm:spPr/>
      <dgm:t>
        <a:bodyPr/>
        <a:lstStyle/>
        <a:p>
          <a:endParaRPr lang="de-DE"/>
        </a:p>
      </dgm:t>
    </dgm:pt>
    <dgm:pt modelId="{47487CCF-F7E2-41B2-B83D-B8F3BA7D0144}">
      <dgm:prSet custT="1"/>
      <dgm:spPr/>
      <dgm:t>
        <a:bodyPr/>
        <a:lstStyle/>
        <a:p>
          <a:pPr rtl="0"/>
          <a:r>
            <a:rPr lang="de-DE" sz="1800" dirty="0" smtClean="0"/>
            <a:t>jegliche Form von Beleidigungen, Bedrohungen, Belästigungen und Bloßstellen über das Internet/per Handy (z.B. Hassgruppen auf </a:t>
          </a:r>
          <a:r>
            <a:rPr lang="de-DE" sz="1800" dirty="0" err="1" smtClean="0"/>
            <a:t>WhatsApp</a:t>
          </a:r>
          <a:r>
            <a:rPr lang="de-DE" sz="1800" dirty="0" smtClean="0"/>
            <a:t>), </a:t>
          </a:r>
        </a:p>
        <a:p>
          <a:pPr rtl="0"/>
          <a:r>
            <a:rPr lang="de-DE" sz="1800" dirty="0" smtClean="0"/>
            <a:t>meist über einen längeren Zeitraum</a:t>
          </a:r>
        </a:p>
      </dgm:t>
    </dgm:pt>
    <dgm:pt modelId="{EC82DAF4-95B1-4A64-B0B5-8376DD81DE35}" type="parTrans" cxnId="{AC679019-E2BD-4A47-819A-D5796B64543A}">
      <dgm:prSet/>
      <dgm:spPr/>
      <dgm:t>
        <a:bodyPr/>
        <a:lstStyle/>
        <a:p>
          <a:endParaRPr lang="de-DE"/>
        </a:p>
      </dgm:t>
    </dgm:pt>
    <dgm:pt modelId="{BF856E1B-6D0F-43E4-88B8-C4C14E3C861E}" type="sibTrans" cxnId="{AC679019-E2BD-4A47-819A-D5796B64543A}">
      <dgm:prSet/>
      <dgm:spPr/>
      <dgm:t>
        <a:bodyPr/>
        <a:lstStyle/>
        <a:p>
          <a:endParaRPr lang="de-DE"/>
        </a:p>
      </dgm:t>
    </dgm:pt>
    <dgm:pt modelId="{F34689DE-505A-40D4-8BA0-84218212523E}">
      <dgm:prSet custT="1"/>
      <dgm:spPr/>
      <dgm:t>
        <a:bodyPr/>
        <a:lstStyle/>
        <a:p>
          <a:pPr rtl="0"/>
          <a:r>
            <a:rPr lang="de-DE" sz="1800" dirty="0" smtClean="0"/>
            <a:t>Täter und Opfer sind sich meist bekannt; aber: durch Anonymität im Netz oder fehlenden Blickkontakt bei </a:t>
          </a:r>
          <a:r>
            <a:rPr lang="de-DE" sz="1800" dirty="0" err="1" smtClean="0"/>
            <a:t>WhatsApp</a:t>
          </a:r>
          <a:r>
            <a:rPr lang="de-DE" sz="1800" dirty="0" smtClean="0"/>
            <a:t> ist Hemmschwelle herabgesetzt</a:t>
          </a:r>
          <a:endParaRPr lang="de-DE" sz="1800" dirty="0"/>
        </a:p>
      </dgm:t>
    </dgm:pt>
    <dgm:pt modelId="{1D95FB42-3018-46DB-A574-EDF3E94F9A09}" type="parTrans" cxnId="{48D3E0BF-3A0F-4EB2-95CD-F786E9190C1D}">
      <dgm:prSet/>
      <dgm:spPr/>
      <dgm:t>
        <a:bodyPr/>
        <a:lstStyle/>
        <a:p>
          <a:endParaRPr lang="de-DE"/>
        </a:p>
      </dgm:t>
    </dgm:pt>
    <dgm:pt modelId="{E0C62F72-CEC2-4C77-85CE-3653D00BD83E}" type="sibTrans" cxnId="{48D3E0BF-3A0F-4EB2-95CD-F786E9190C1D}">
      <dgm:prSet/>
      <dgm:spPr/>
      <dgm:t>
        <a:bodyPr/>
        <a:lstStyle/>
        <a:p>
          <a:endParaRPr lang="de-DE"/>
        </a:p>
      </dgm:t>
    </dgm:pt>
    <dgm:pt modelId="{B80BD62D-F52B-44D8-A429-5DFB76060882}">
      <dgm:prSet custT="1"/>
      <dgm:spPr/>
      <dgm:t>
        <a:bodyPr/>
        <a:lstStyle/>
        <a:p>
          <a:pPr rtl="0"/>
          <a:r>
            <a:rPr lang="de-DE" sz="1800" dirty="0" smtClean="0"/>
            <a:t>junges Phänomen -&gt; wenige Studien</a:t>
          </a:r>
          <a:endParaRPr lang="de-DE" sz="1800" dirty="0"/>
        </a:p>
      </dgm:t>
    </dgm:pt>
    <dgm:pt modelId="{E3D381B1-1E86-480C-BC76-04E943120DDF}" type="sibTrans" cxnId="{787FF9E6-2DC4-4CCB-967C-2505D72CC150}">
      <dgm:prSet/>
      <dgm:spPr/>
      <dgm:t>
        <a:bodyPr/>
        <a:lstStyle/>
        <a:p>
          <a:endParaRPr lang="de-DE"/>
        </a:p>
      </dgm:t>
    </dgm:pt>
    <dgm:pt modelId="{271558F3-2452-44E5-BD15-ACF8635AB565}" type="parTrans" cxnId="{787FF9E6-2DC4-4CCB-967C-2505D72CC150}">
      <dgm:prSet/>
      <dgm:spPr/>
      <dgm:t>
        <a:bodyPr/>
        <a:lstStyle/>
        <a:p>
          <a:endParaRPr lang="de-DE"/>
        </a:p>
      </dgm:t>
    </dgm:pt>
    <dgm:pt modelId="{E7E96764-5363-46E3-8147-D3D140A9C253}" type="pres">
      <dgm:prSet presAssocID="{B68FDAD2-2FE0-4F02-ADC0-7D3EC0FFDF9B}" presName="mainComposite" presStyleCnt="0">
        <dgm:presLayoutVars>
          <dgm:chPref val="1"/>
          <dgm:dir/>
          <dgm:animOne val="branch"/>
          <dgm:animLvl val="lvl"/>
          <dgm:resizeHandles val="exact"/>
        </dgm:presLayoutVars>
      </dgm:prSet>
      <dgm:spPr/>
      <dgm:t>
        <a:bodyPr/>
        <a:lstStyle/>
        <a:p>
          <a:endParaRPr lang="de-DE"/>
        </a:p>
      </dgm:t>
    </dgm:pt>
    <dgm:pt modelId="{6476FF20-2ED7-44DC-9779-58C432F738A9}" type="pres">
      <dgm:prSet presAssocID="{B68FDAD2-2FE0-4F02-ADC0-7D3EC0FFDF9B}" presName="hierFlow" presStyleCnt="0"/>
      <dgm:spPr/>
    </dgm:pt>
    <dgm:pt modelId="{4D965818-D0DB-400E-910A-049DDC732535}" type="pres">
      <dgm:prSet presAssocID="{B68FDAD2-2FE0-4F02-ADC0-7D3EC0FFDF9B}" presName="hierChild1" presStyleCnt="0">
        <dgm:presLayoutVars>
          <dgm:chPref val="1"/>
          <dgm:animOne val="branch"/>
          <dgm:animLvl val="lvl"/>
        </dgm:presLayoutVars>
      </dgm:prSet>
      <dgm:spPr/>
    </dgm:pt>
    <dgm:pt modelId="{EC378CB6-C47B-4BFA-A09F-49D6BF1AE752}" type="pres">
      <dgm:prSet presAssocID="{601A696E-9048-4D97-83C3-6CD9730FD46A}" presName="Name14" presStyleCnt="0"/>
      <dgm:spPr/>
    </dgm:pt>
    <dgm:pt modelId="{577A963D-A943-4ECC-8CAF-5A1B01CD0436}" type="pres">
      <dgm:prSet presAssocID="{601A696E-9048-4D97-83C3-6CD9730FD46A}" presName="level1Shape" presStyleLbl="node0" presStyleIdx="0" presStyleCnt="1" custScaleX="136166" custScaleY="108911" custLinFactNeighborX="27222" custLinFactNeighborY="-16614">
        <dgm:presLayoutVars>
          <dgm:chPref val="3"/>
        </dgm:presLayoutVars>
      </dgm:prSet>
      <dgm:spPr/>
      <dgm:t>
        <a:bodyPr/>
        <a:lstStyle/>
        <a:p>
          <a:endParaRPr lang="de-DE"/>
        </a:p>
      </dgm:t>
    </dgm:pt>
    <dgm:pt modelId="{FB07DA07-4A24-4366-AB6B-B70586C01FDD}" type="pres">
      <dgm:prSet presAssocID="{601A696E-9048-4D97-83C3-6CD9730FD46A}" presName="hierChild2" presStyleCnt="0"/>
      <dgm:spPr/>
    </dgm:pt>
    <dgm:pt modelId="{42B86FA5-3B95-4770-B462-AA6196EF1BBC}" type="pres">
      <dgm:prSet presAssocID="{EC82DAF4-95B1-4A64-B0B5-8376DD81DE35}" presName="Name19" presStyleLbl="parChTrans1D2" presStyleIdx="0" presStyleCnt="3"/>
      <dgm:spPr/>
      <dgm:t>
        <a:bodyPr/>
        <a:lstStyle/>
        <a:p>
          <a:endParaRPr lang="de-DE"/>
        </a:p>
      </dgm:t>
    </dgm:pt>
    <dgm:pt modelId="{1C085F1D-C9C1-42DB-91D4-4890E391F1FE}" type="pres">
      <dgm:prSet presAssocID="{47487CCF-F7E2-41B2-B83D-B8F3BA7D0144}" presName="Name21" presStyleCnt="0"/>
      <dgm:spPr/>
    </dgm:pt>
    <dgm:pt modelId="{29AB1CDA-A6FB-43AD-AB70-70786942959C}" type="pres">
      <dgm:prSet presAssocID="{47487CCF-F7E2-41B2-B83D-B8F3BA7D0144}" presName="level2Shape" presStyleLbl="node2" presStyleIdx="0" presStyleCnt="3" custScaleX="202678" custScaleY="244494" custLinFactNeighborX="5686" custLinFactNeighborY="-82914"/>
      <dgm:spPr/>
      <dgm:t>
        <a:bodyPr/>
        <a:lstStyle/>
        <a:p>
          <a:endParaRPr lang="de-DE"/>
        </a:p>
      </dgm:t>
    </dgm:pt>
    <dgm:pt modelId="{C16EE4E2-44B6-4E7E-8780-78455DEF188F}" type="pres">
      <dgm:prSet presAssocID="{47487CCF-F7E2-41B2-B83D-B8F3BA7D0144}" presName="hierChild3" presStyleCnt="0"/>
      <dgm:spPr/>
    </dgm:pt>
    <dgm:pt modelId="{EA208C57-6725-413F-B5C6-F91A54BD3230}" type="pres">
      <dgm:prSet presAssocID="{271558F3-2452-44E5-BD15-ACF8635AB565}" presName="Name19" presStyleLbl="parChTrans1D2" presStyleIdx="1" presStyleCnt="3"/>
      <dgm:spPr/>
      <dgm:t>
        <a:bodyPr/>
        <a:lstStyle/>
        <a:p>
          <a:endParaRPr lang="de-DE"/>
        </a:p>
      </dgm:t>
    </dgm:pt>
    <dgm:pt modelId="{314F3C25-DE41-4974-B564-99C7A36D92CA}" type="pres">
      <dgm:prSet presAssocID="{B80BD62D-F52B-44D8-A429-5DFB76060882}" presName="Name21" presStyleCnt="0"/>
      <dgm:spPr/>
    </dgm:pt>
    <dgm:pt modelId="{335205E5-6FAC-4A11-84DE-1E2F9C1CABF6}" type="pres">
      <dgm:prSet presAssocID="{B80BD62D-F52B-44D8-A429-5DFB76060882}" presName="level2Shape" presStyleLbl="node2" presStyleIdx="1" presStyleCnt="3" custAng="0" custScaleX="118972" custScaleY="112637" custLinFactNeighborX="-31897" custLinFactNeighborY="85812"/>
      <dgm:spPr/>
      <dgm:t>
        <a:bodyPr/>
        <a:lstStyle/>
        <a:p>
          <a:endParaRPr lang="de-DE"/>
        </a:p>
      </dgm:t>
    </dgm:pt>
    <dgm:pt modelId="{EBFD68A8-D449-42FB-9B2F-07F2196B352C}" type="pres">
      <dgm:prSet presAssocID="{B80BD62D-F52B-44D8-A429-5DFB76060882}" presName="hierChild3" presStyleCnt="0"/>
      <dgm:spPr/>
    </dgm:pt>
    <dgm:pt modelId="{EBFE5103-852E-4418-BB18-85653066D634}" type="pres">
      <dgm:prSet presAssocID="{1D95FB42-3018-46DB-A574-EDF3E94F9A09}" presName="Name19" presStyleLbl="parChTrans1D2" presStyleIdx="2" presStyleCnt="3"/>
      <dgm:spPr/>
      <dgm:t>
        <a:bodyPr/>
        <a:lstStyle/>
        <a:p>
          <a:endParaRPr lang="de-DE"/>
        </a:p>
      </dgm:t>
    </dgm:pt>
    <dgm:pt modelId="{23176F3B-AFFC-4DF5-BE76-1D759C413A0E}" type="pres">
      <dgm:prSet presAssocID="{F34689DE-505A-40D4-8BA0-84218212523E}" presName="Name21" presStyleCnt="0"/>
      <dgm:spPr/>
    </dgm:pt>
    <dgm:pt modelId="{9B4A3E01-EA44-4737-9090-8C2294469C10}" type="pres">
      <dgm:prSet presAssocID="{F34689DE-505A-40D4-8BA0-84218212523E}" presName="level2Shape" presStyleLbl="node2" presStyleIdx="2" presStyleCnt="3" custScaleX="139976" custScaleY="261390" custLinFactNeighborX="-30807" custLinFactNeighborY="-28142"/>
      <dgm:spPr/>
      <dgm:t>
        <a:bodyPr/>
        <a:lstStyle/>
        <a:p>
          <a:endParaRPr lang="de-DE"/>
        </a:p>
      </dgm:t>
    </dgm:pt>
    <dgm:pt modelId="{E40522EB-30AC-4360-B538-CD6DA60CFCCA}" type="pres">
      <dgm:prSet presAssocID="{F34689DE-505A-40D4-8BA0-84218212523E}" presName="hierChild3" presStyleCnt="0"/>
      <dgm:spPr/>
    </dgm:pt>
    <dgm:pt modelId="{C8B14310-76D1-4B9C-8A6C-16957EEDE4F3}" type="pres">
      <dgm:prSet presAssocID="{B68FDAD2-2FE0-4F02-ADC0-7D3EC0FFDF9B}" presName="bgShapesFlow" presStyleCnt="0"/>
      <dgm:spPr/>
    </dgm:pt>
  </dgm:ptLst>
  <dgm:cxnLst>
    <dgm:cxn modelId="{1BA15C3C-4B91-6B47-B109-7991D9A6468D}" type="presOf" srcId="{EC82DAF4-95B1-4A64-B0B5-8376DD81DE35}" destId="{42B86FA5-3B95-4770-B462-AA6196EF1BBC}" srcOrd="0" destOrd="0" presId="urn:microsoft.com/office/officeart/2005/8/layout/hierarchy6"/>
    <dgm:cxn modelId="{6C44ABCF-4067-294F-B329-E12EE6D77151}" type="presOf" srcId="{F34689DE-505A-40D4-8BA0-84218212523E}" destId="{9B4A3E01-EA44-4737-9090-8C2294469C10}" srcOrd="0" destOrd="0" presId="urn:microsoft.com/office/officeart/2005/8/layout/hierarchy6"/>
    <dgm:cxn modelId="{787FF9E6-2DC4-4CCB-967C-2505D72CC150}" srcId="{601A696E-9048-4D97-83C3-6CD9730FD46A}" destId="{B80BD62D-F52B-44D8-A429-5DFB76060882}" srcOrd="1" destOrd="0" parTransId="{271558F3-2452-44E5-BD15-ACF8635AB565}" sibTransId="{E3D381B1-1E86-480C-BC76-04E943120DDF}"/>
    <dgm:cxn modelId="{48D3E0BF-3A0F-4EB2-95CD-F786E9190C1D}" srcId="{601A696E-9048-4D97-83C3-6CD9730FD46A}" destId="{F34689DE-505A-40D4-8BA0-84218212523E}" srcOrd="2" destOrd="0" parTransId="{1D95FB42-3018-46DB-A574-EDF3E94F9A09}" sibTransId="{E0C62F72-CEC2-4C77-85CE-3653D00BD83E}"/>
    <dgm:cxn modelId="{7AD944AC-8720-D54B-8BCD-51916B70FC55}" type="presOf" srcId="{47487CCF-F7E2-41B2-B83D-B8F3BA7D0144}" destId="{29AB1CDA-A6FB-43AD-AB70-70786942959C}" srcOrd="0" destOrd="0" presId="urn:microsoft.com/office/officeart/2005/8/layout/hierarchy6"/>
    <dgm:cxn modelId="{4231DBB8-95A1-1A4A-9EBD-732E96EA24CF}" type="presOf" srcId="{B68FDAD2-2FE0-4F02-ADC0-7D3EC0FFDF9B}" destId="{E7E96764-5363-46E3-8147-D3D140A9C253}" srcOrd="0" destOrd="0" presId="urn:microsoft.com/office/officeart/2005/8/layout/hierarchy6"/>
    <dgm:cxn modelId="{AC679019-E2BD-4A47-819A-D5796B64543A}" srcId="{601A696E-9048-4D97-83C3-6CD9730FD46A}" destId="{47487CCF-F7E2-41B2-B83D-B8F3BA7D0144}" srcOrd="0" destOrd="0" parTransId="{EC82DAF4-95B1-4A64-B0B5-8376DD81DE35}" sibTransId="{BF856E1B-6D0F-43E4-88B8-C4C14E3C861E}"/>
    <dgm:cxn modelId="{67B30869-D3CE-7A45-AE67-5AFA7F4CC12C}" type="presOf" srcId="{601A696E-9048-4D97-83C3-6CD9730FD46A}" destId="{577A963D-A943-4ECC-8CAF-5A1B01CD0436}" srcOrd="0" destOrd="0" presId="urn:microsoft.com/office/officeart/2005/8/layout/hierarchy6"/>
    <dgm:cxn modelId="{49F079ED-E281-4CAF-9B16-027F602C8F0C}" srcId="{B68FDAD2-2FE0-4F02-ADC0-7D3EC0FFDF9B}" destId="{601A696E-9048-4D97-83C3-6CD9730FD46A}" srcOrd="0" destOrd="0" parTransId="{99A09A33-E568-4B96-BD9D-9042B07041C0}" sibTransId="{FBA8F615-8CB0-4378-969A-92C5AC82A5AA}"/>
    <dgm:cxn modelId="{D2B7E08A-B4B1-144D-AAF9-F6A100C1D797}" type="presOf" srcId="{B80BD62D-F52B-44D8-A429-5DFB76060882}" destId="{335205E5-6FAC-4A11-84DE-1E2F9C1CABF6}" srcOrd="0" destOrd="0" presId="urn:microsoft.com/office/officeart/2005/8/layout/hierarchy6"/>
    <dgm:cxn modelId="{7F3F077A-0A36-904C-9CD3-AF30D74C3F77}" type="presOf" srcId="{271558F3-2452-44E5-BD15-ACF8635AB565}" destId="{EA208C57-6725-413F-B5C6-F91A54BD3230}" srcOrd="0" destOrd="0" presId="urn:microsoft.com/office/officeart/2005/8/layout/hierarchy6"/>
    <dgm:cxn modelId="{9F5D7361-5C4A-364E-88CF-099557165CEE}" type="presOf" srcId="{1D95FB42-3018-46DB-A574-EDF3E94F9A09}" destId="{EBFE5103-852E-4418-BB18-85653066D634}" srcOrd="0" destOrd="0" presId="urn:microsoft.com/office/officeart/2005/8/layout/hierarchy6"/>
    <dgm:cxn modelId="{D425C017-2669-7E43-A046-DA2228CBCEF7}" type="presParOf" srcId="{E7E96764-5363-46E3-8147-D3D140A9C253}" destId="{6476FF20-2ED7-44DC-9779-58C432F738A9}" srcOrd="0" destOrd="0" presId="urn:microsoft.com/office/officeart/2005/8/layout/hierarchy6"/>
    <dgm:cxn modelId="{9F578541-D647-C349-9917-11FA39B15AB7}" type="presParOf" srcId="{6476FF20-2ED7-44DC-9779-58C432F738A9}" destId="{4D965818-D0DB-400E-910A-049DDC732535}" srcOrd="0" destOrd="0" presId="urn:microsoft.com/office/officeart/2005/8/layout/hierarchy6"/>
    <dgm:cxn modelId="{F2752C6F-D757-0444-9312-986D2888D0DC}" type="presParOf" srcId="{4D965818-D0DB-400E-910A-049DDC732535}" destId="{EC378CB6-C47B-4BFA-A09F-49D6BF1AE752}" srcOrd="0" destOrd="0" presId="urn:microsoft.com/office/officeart/2005/8/layout/hierarchy6"/>
    <dgm:cxn modelId="{7B6DA9CC-E60B-FE49-A4FC-135794A8C179}" type="presParOf" srcId="{EC378CB6-C47B-4BFA-A09F-49D6BF1AE752}" destId="{577A963D-A943-4ECC-8CAF-5A1B01CD0436}" srcOrd="0" destOrd="0" presId="urn:microsoft.com/office/officeart/2005/8/layout/hierarchy6"/>
    <dgm:cxn modelId="{AF6260F5-6406-E341-8934-300E066BF4D0}" type="presParOf" srcId="{EC378CB6-C47B-4BFA-A09F-49D6BF1AE752}" destId="{FB07DA07-4A24-4366-AB6B-B70586C01FDD}" srcOrd="1" destOrd="0" presId="urn:microsoft.com/office/officeart/2005/8/layout/hierarchy6"/>
    <dgm:cxn modelId="{6B6719DE-422B-EB4A-8AF5-1752BE58E1C3}" type="presParOf" srcId="{FB07DA07-4A24-4366-AB6B-B70586C01FDD}" destId="{42B86FA5-3B95-4770-B462-AA6196EF1BBC}" srcOrd="0" destOrd="0" presId="urn:microsoft.com/office/officeart/2005/8/layout/hierarchy6"/>
    <dgm:cxn modelId="{F360C1E8-0744-6D4E-9688-446B3797D6DC}" type="presParOf" srcId="{FB07DA07-4A24-4366-AB6B-B70586C01FDD}" destId="{1C085F1D-C9C1-42DB-91D4-4890E391F1FE}" srcOrd="1" destOrd="0" presId="urn:microsoft.com/office/officeart/2005/8/layout/hierarchy6"/>
    <dgm:cxn modelId="{DD930EAF-47C0-1A4C-BA4A-6A5F7D595F5F}" type="presParOf" srcId="{1C085F1D-C9C1-42DB-91D4-4890E391F1FE}" destId="{29AB1CDA-A6FB-43AD-AB70-70786942959C}" srcOrd="0" destOrd="0" presId="urn:microsoft.com/office/officeart/2005/8/layout/hierarchy6"/>
    <dgm:cxn modelId="{85CB052A-D0F8-2E4C-B3F0-2D1EE7D3A83C}" type="presParOf" srcId="{1C085F1D-C9C1-42DB-91D4-4890E391F1FE}" destId="{C16EE4E2-44B6-4E7E-8780-78455DEF188F}" srcOrd="1" destOrd="0" presId="urn:microsoft.com/office/officeart/2005/8/layout/hierarchy6"/>
    <dgm:cxn modelId="{AD6C0CE1-FB43-1742-8354-B5F386AB6A47}" type="presParOf" srcId="{FB07DA07-4A24-4366-AB6B-B70586C01FDD}" destId="{EA208C57-6725-413F-B5C6-F91A54BD3230}" srcOrd="2" destOrd="0" presId="urn:microsoft.com/office/officeart/2005/8/layout/hierarchy6"/>
    <dgm:cxn modelId="{800A30A5-D6B3-D948-B01F-9FE7156C7819}" type="presParOf" srcId="{FB07DA07-4A24-4366-AB6B-B70586C01FDD}" destId="{314F3C25-DE41-4974-B564-99C7A36D92CA}" srcOrd="3" destOrd="0" presId="urn:microsoft.com/office/officeart/2005/8/layout/hierarchy6"/>
    <dgm:cxn modelId="{754B4651-CD2E-FF4C-A74A-9C8ABC310695}" type="presParOf" srcId="{314F3C25-DE41-4974-B564-99C7A36D92CA}" destId="{335205E5-6FAC-4A11-84DE-1E2F9C1CABF6}" srcOrd="0" destOrd="0" presId="urn:microsoft.com/office/officeart/2005/8/layout/hierarchy6"/>
    <dgm:cxn modelId="{C8B764EF-2EDA-B447-9DFE-C23C24A28E38}" type="presParOf" srcId="{314F3C25-DE41-4974-B564-99C7A36D92CA}" destId="{EBFD68A8-D449-42FB-9B2F-07F2196B352C}" srcOrd="1" destOrd="0" presId="urn:microsoft.com/office/officeart/2005/8/layout/hierarchy6"/>
    <dgm:cxn modelId="{A4F5FCE5-081F-7B43-8D4D-2226A36E2D5E}" type="presParOf" srcId="{FB07DA07-4A24-4366-AB6B-B70586C01FDD}" destId="{EBFE5103-852E-4418-BB18-85653066D634}" srcOrd="4" destOrd="0" presId="urn:microsoft.com/office/officeart/2005/8/layout/hierarchy6"/>
    <dgm:cxn modelId="{4D78AC66-CCE3-3142-81C4-E9D379875F5A}" type="presParOf" srcId="{FB07DA07-4A24-4366-AB6B-B70586C01FDD}" destId="{23176F3B-AFFC-4DF5-BE76-1D759C413A0E}" srcOrd="5" destOrd="0" presId="urn:microsoft.com/office/officeart/2005/8/layout/hierarchy6"/>
    <dgm:cxn modelId="{8FFC5F24-5A8A-0B4F-BED4-5B08ABE6D515}" type="presParOf" srcId="{23176F3B-AFFC-4DF5-BE76-1D759C413A0E}" destId="{9B4A3E01-EA44-4737-9090-8C2294469C10}" srcOrd="0" destOrd="0" presId="urn:microsoft.com/office/officeart/2005/8/layout/hierarchy6"/>
    <dgm:cxn modelId="{919B6517-7819-404F-98A5-C383058A5D55}" type="presParOf" srcId="{23176F3B-AFFC-4DF5-BE76-1D759C413A0E}" destId="{E40522EB-30AC-4360-B538-CD6DA60CFCCA}" srcOrd="1" destOrd="0" presId="urn:microsoft.com/office/officeart/2005/8/layout/hierarchy6"/>
    <dgm:cxn modelId="{FB799545-9550-3348-BC54-B7369E482FF2}" type="presParOf" srcId="{E7E96764-5363-46E3-8147-D3D140A9C253}" destId="{C8B14310-76D1-4B9C-8A6C-16957EEDE4F3}"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38001C0-1D84-4C5A-8AE3-EEC85A42C533}" type="doc">
      <dgm:prSet loTypeId="urn:microsoft.com/office/officeart/2005/8/layout/cycle2" loCatId="cycle" qsTypeId="urn:microsoft.com/office/officeart/2005/8/quickstyle/simple1" qsCatId="simple" csTypeId="urn:microsoft.com/office/officeart/2005/8/colors/colorful4" csCatId="colorful" phldr="1"/>
      <dgm:spPr/>
      <dgm:t>
        <a:bodyPr/>
        <a:lstStyle/>
        <a:p>
          <a:endParaRPr lang="de-DE"/>
        </a:p>
      </dgm:t>
    </dgm:pt>
    <dgm:pt modelId="{45944019-874F-4263-85AC-122C1E0D3E2A}">
      <dgm:prSet custT="1"/>
      <dgm:spPr/>
      <dgm:t>
        <a:bodyPr/>
        <a:lstStyle/>
        <a:p>
          <a:pPr rtl="0"/>
          <a:r>
            <a:rPr lang="de-DE" sz="1100" dirty="0" smtClean="0"/>
            <a:t>nicht auf Beleidigungen und sexuelle Andeutungen         </a:t>
          </a:r>
          <a:br>
            <a:rPr lang="de-DE" sz="1100" dirty="0" smtClean="0"/>
          </a:br>
          <a:r>
            <a:rPr lang="de-DE" sz="1100" dirty="0" smtClean="0"/>
            <a:t>  reagieren</a:t>
          </a:r>
          <a:endParaRPr lang="de-DE" sz="1100" dirty="0"/>
        </a:p>
      </dgm:t>
    </dgm:pt>
    <dgm:pt modelId="{8B512A2A-ADBC-437B-8401-0AF18E373428}" type="parTrans" cxnId="{A8485C5C-FB2B-4CC5-9DB6-E3E9E3BD6470}">
      <dgm:prSet/>
      <dgm:spPr/>
      <dgm:t>
        <a:bodyPr/>
        <a:lstStyle/>
        <a:p>
          <a:endParaRPr lang="de-DE" sz="2800"/>
        </a:p>
      </dgm:t>
    </dgm:pt>
    <dgm:pt modelId="{A923E857-A53D-4275-B690-CC9F33C028EA}" type="sibTrans" cxnId="{A8485C5C-FB2B-4CC5-9DB6-E3E9E3BD6470}">
      <dgm:prSet custT="1"/>
      <dgm:spPr/>
      <dgm:t>
        <a:bodyPr/>
        <a:lstStyle/>
        <a:p>
          <a:endParaRPr lang="de-DE" sz="1000"/>
        </a:p>
      </dgm:t>
    </dgm:pt>
    <dgm:pt modelId="{558E4697-FE43-4E22-8994-2187DCF2440E}">
      <dgm:prSet custT="1"/>
      <dgm:spPr/>
      <dgm:t>
        <a:bodyPr/>
        <a:lstStyle/>
        <a:p>
          <a:pPr rtl="0"/>
          <a:r>
            <a:rPr lang="de-DE" sz="1100" dirty="0" smtClean="0"/>
            <a:t>Beweise festhalten (</a:t>
          </a:r>
          <a:r>
            <a:rPr lang="de-DE" sz="1100" dirty="0" err="1" smtClean="0"/>
            <a:t>Screenshot</a:t>
          </a:r>
          <a:r>
            <a:rPr lang="de-DE" sz="1100" dirty="0" smtClean="0"/>
            <a:t>, Bilder)</a:t>
          </a:r>
          <a:endParaRPr lang="de-DE" sz="1100" dirty="0"/>
        </a:p>
      </dgm:t>
    </dgm:pt>
    <dgm:pt modelId="{CAE0DCBA-8E3A-4262-84B6-D5B9DB6B6F7D}" type="parTrans" cxnId="{E8A9C1A1-7700-4CD9-85F6-4D930B18C44A}">
      <dgm:prSet/>
      <dgm:spPr/>
      <dgm:t>
        <a:bodyPr/>
        <a:lstStyle/>
        <a:p>
          <a:endParaRPr lang="de-DE" sz="2800"/>
        </a:p>
      </dgm:t>
    </dgm:pt>
    <dgm:pt modelId="{209B7DE3-B254-4A4B-8C2B-4A1528814025}" type="sibTrans" cxnId="{E8A9C1A1-7700-4CD9-85F6-4D930B18C44A}">
      <dgm:prSet custT="1"/>
      <dgm:spPr/>
      <dgm:t>
        <a:bodyPr/>
        <a:lstStyle/>
        <a:p>
          <a:endParaRPr lang="de-DE" sz="1000"/>
        </a:p>
      </dgm:t>
    </dgm:pt>
    <dgm:pt modelId="{44702409-DADA-4221-BF70-779D815234C7}">
      <dgm:prSet custT="1"/>
      <dgm:spPr/>
      <dgm:t>
        <a:bodyPr/>
        <a:lstStyle/>
        <a:p>
          <a:pPr rtl="0"/>
          <a:r>
            <a:rPr lang="de-DE" sz="1100" dirty="0" smtClean="0"/>
            <a:t>Täter melden/sperren</a:t>
          </a:r>
          <a:endParaRPr lang="de-DE" sz="1100" dirty="0"/>
        </a:p>
      </dgm:t>
    </dgm:pt>
    <dgm:pt modelId="{5C908B3B-48FA-49AF-B920-0332EC8B6D12}" type="parTrans" cxnId="{1A9E0B4C-F6A6-483F-B745-2564D86204D2}">
      <dgm:prSet/>
      <dgm:spPr/>
      <dgm:t>
        <a:bodyPr/>
        <a:lstStyle/>
        <a:p>
          <a:endParaRPr lang="de-DE" sz="2800"/>
        </a:p>
      </dgm:t>
    </dgm:pt>
    <dgm:pt modelId="{A7155DA9-CAF5-4B65-BAB7-9CF98A32DB3C}" type="sibTrans" cxnId="{1A9E0B4C-F6A6-483F-B745-2564D86204D2}">
      <dgm:prSet custT="1"/>
      <dgm:spPr/>
      <dgm:t>
        <a:bodyPr/>
        <a:lstStyle/>
        <a:p>
          <a:endParaRPr lang="de-DE" sz="1000"/>
        </a:p>
      </dgm:t>
    </dgm:pt>
    <dgm:pt modelId="{95D6DB75-8712-4A52-9011-F37D9CEDA868}">
      <dgm:prSet custT="1"/>
      <dgm:spPr/>
      <dgm:t>
        <a:bodyPr/>
        <a:lstStyle/>
        <a:p>
          <a:pPr rtl="0"/>
          <a:r>
            <a:rPr lang="de-DE" sz="1100" dirty="0" smtClean="0"/>
            <a:t>Hilfe suchen und darüber reden,</a:t>
          </a:r>
          <a:endParaRPr lang="de-DE" sz="1100" dirty="0"/>
        </a:p>
      </dgm:t>
    </dgm:pt>
    <dgm:pt modelId="{1F397B7E-8204-425E-8763-39E6325AF199}" type="parTrans" cxnId="{3BCDC9CB-A812-4032-80BF-9C85464BCF3E}">
      <dgm:prSet/>
      <dgm:spPr/>
      <dgm:t>
        <a:bodyPr/>
        <a:lstStyle/>
        <a:p>
          <a:endParaRPr lang="de-DE" sz="2800"/>
        </a:p>
      </dgm:t>
    </dgm:pt>
    <dgm:pt modelId="{E3B81CE8-C8BE-4F16-B87C-BBA11F3F6519}" type="sibTrans" cxnId="{3BCDC9CB-A812-4032-80BF-9C85464BCF3E}">
      <dgm:prSet custT="1"/>
      <dgm:spPr/>
      <dgm:t>
        <a:bodyPr/>
        <a:lstStyle/>
        <a:p>
          <a:endParaRPr lang="de-DE" sz="1000"/>
        </a:p>
      </dgm:t>
    </dgm:pt>
    <dgm:pt modelId="{4F03ED29-90AE-44DE-88A5-11E45F9DB5E4}">
      <dgm:prSet custT="1"/>
      <dgm:spPr/>
      <dgm:t>
        <a:bodyPr/>
        <a:lstStyle/>
        <a:p>
          <a:pPr rtl="0"/>
          <a:r>
            <a:rPr lang="de-DE" sz="1100" dirty="0" smtClean="0"/>
            <a:t>z.B. </a:t>
          </a:r>
          <a:r>
            <a:rPr lang="de-DE" sz="1100" dirty="0" err="1" smtClean="0"/>
            <a:t>Medienscous</a:t>
          </a:r>
          <a:r>
            <a:rPr lang="de-DE" sz="1100" dirty="0" smtClean="0"/>
            <a:t> kontaktieren</a:t>
          </a:r>
          <a:endParaRPr lang="de-DE" sz="1100" dirty="0"/>
        </a:p>
      </dgm:t>
    </dgm:pt>
    <dgm:pt modelId="{7BFFAD4C-6EF1-4FCE-AF35-AFDAA84DEB7F}" type="parTrans" cxnId="{300273F8-DF73-4A92-B708-C6DB1FF4FCAB}">
      <dgm:prSet/>
      <dgm:spPr/>
      <dgm:t>
        <a:bodyPr/>
        <a:lstStyle/>
        <a:p>
          <a:endParaRPr lang="de-DE" sz="2800"/>
        </a:p>
      </dgm:t>
    </dgm:pt>
    <dgm:pt modelId="{7351D17E-C57D-4CE1-9CE8-F656AC4FB975}" type="sibTrans" cxnId="{300273F8-DF73-4A92-B708-C6DB1FF4FCAB}">
      <dgm:prSet custT="1"/>
      <dgm:spPr/>
      <dgm:t>
        <a:bodyPr/>
        <a:lstStyle/>
        <a:p>
          <a:endParaRPr lang="de-DE" sz="1000"/>
        </a:p>
      </dgm:t>
    </dgm:pt>
    <dgm:pt modelId="{A1C7B529-C0D8-4EBD-8490-4260CFE99AEE}">
      <dgm:prSet custT="1"/>
      <dgm:spPr/>
      <dgm:t>
        <a:bodyPr/>
        <a:lstStyle/>
        <a:p>
          <a:pPr rtl="0"/>
          <a:r>
            <a:rPr lang="de-DE" sz="1100" dirty="0" smtClean="0"/>
            <a:t>Eltern informieren</a:t>
          </a:r>
          <a:endParaRPr lang="de-DE" sz="1100" dirty="0"/>
        </a:p>
      </dgm:t>
    </dgm:pt>
    <dgm:pt modelId="{5FBC1C29-EAA3-436E-A904-ECBD9E710F6A}" type="parTrans" cxnId="{F65B3B18-CE15-436C-88F3-94135B3AD9BB}">
      <dgm:prSet/>
      <dgm:spPr/>
      <dgm:t>
        <a:bodyPr/>
        <a:lstStyle/>
        <a:p>
          <a:endParaRPr lang="de-DE" sz="2800"/>
        </a:p>
      </dgm:t>
    </dgm:pt>
    <dgm:pt modelId="{DA2AEAFC-5F76-4042-9840-B0B30E8003AF}" type="sibTrans" cxnId="{F65B3B18-CE15-436C-88F3-94135B3AD9BB}">
      <dgm:prSet custT="1"/>
      <dgm:spPr/>
      <dgm:t>
        <a:bodyPr/>
        <a:lstStyle/>
        <a:p>
          <a:endParaRPr lang="de-DE" sz="1000"/>
        </a:p>
      </dgm:t>
    </dgm:pt>
    <dgm:pt modelId="{8D9A9DB4-4949-4587-9827-EB1846BC0AE1}">
      <dgm:prSet custT="1"/>
      <dgm:spPr>
        <a:solidFill>
          <a:schemeClr val="bg2">
            <a:lumMod val="50000"/>
          </a:schemeClr>
        </a:solidFill>
      </dgm:spPr>
      <dgm:t>
        <a:bodyPr/>
        <a:lstStyle/>
        <a:p>
          <a:pPr rtl="0"/>
          <a:r>
            <a:rPr lang="de-DE" sz="1100" dirty="0" smtClean="0"/>
            <a:t>(Lehrer informieren)</a:t>
          </a:r>
          <a:endParaRPr lang="de-DE" sz="1100" dirty="0"/>
        </a:p>
      </dgm:t>
    </dgm:pt>
    <dgm:pt modelId="{6DD14A09-D0B6-4A8B-B3A0-D7A75ECD89A2}" type="parTrans" cxnId="{87A668FC-7F68-4FAA-B19D-F8A2BD6E1646}">
      <dgm:prSet/>
      <dgm:spPr/>
      <dgm:t>
        <a:bodyPr/>
        <a:lstStyle/>
        <a:p>
          <a:endParaRPr lang="de-DE" sz="2800"/>
        </a:p>
      </dgm:t>
    </dgm:pt>
    <dgm:pt modelId="{D9916A39-4F72-4201-AB38-2B46DAFCFAEE}" type="sibTrans" cxnId="{87A668FC-7F68-4FAA-B19D-F8A2BD6E1646}">
      <dgm:prSet custT="1"/>
      <dgm:spPr>
        <a:solidFill>
          <a:schemeClr val="bg2">
            <a:lumMod val="50000"/>
          </a:schemeClr>
        </a:solidFill>
      </dgm:spPr>
      <dgm:t>
        <a:bodyPr/>
        <a:lstStyle/>
        <a:p>
          <a:endParaRPr lang="de-DE" sz="1000"/>
        </a:p>
      </dgm:t>
    </dgm:pt>
    <dgm:pt modelId="{18570E03-2283-4444-85B5-B3551A4C9151}">
      <dgm:prSet custT="1"/>
      <dgm:spPr/>
      <dgm:t>
        <a:bodyPr/>
        <a:lstStyle/>
        <a:p>
          <a:pPr rtl="0"/>
          <a:r>
            <a:rPr lang="de-DE" sz="1100" dirty="0" smtClean="0"/>
            <a:t>Polizei informieren</a:t>
          </a:r>
          <a:endParaRPr lang="de-DE" sz="1100" dirty="0"/>
        </a:p>
      </dgm:t>
    </dgm:pt>
    <dgm:pt modelId="{FB3462B9-6E91-4F50-9BA7-6D3B17CE6E70}" type="parTrans" cxnId="{61550D3B-3FE5-438F-A994-E955287BD9A7}">
      <dgm:prSet/>
      <dgm:spPr/>
      <dgm:t>
        <a:bodyPr/>
        <a:lstStyle/>
        <a:p>
          <a:endParaRPr lang="de-DE" sz="2800"/>
        </a:p>
      </dgm:t>
    </dgm:pt>
    <dgm:pt modelId="{68299945-9794-4EA7-B2ED-8AC3E3A529D9}" type="sibTrans" cxnId="{61550D3B-3FE5-438F-A994-E955287BD9A7}">
      <dgm:prSet custT="1"/>
      <dgm:spPr/>
      <dgm:t>
        <a:bodyPr/>
        <a:lstStyle/>
        <a:p>
          <a:endParaRPr lang="de-DE" sz="1000"/>
        </a:p>
      </dgm:t>
    </dgm:pt>
    <dgm:pt modelId="{C61C88A9-9763-4BF6-A143-53544A625255}" type="pres">
      <dgm:prSet presAssocID="{338001C0-1D84-4C5A-8AE3-EEC85A42C533}" presName="cycle" presStyleCnt="0">
        <dgm:presLayoutVars>
          <dgm:dir/>
          <dgm:resizeHandles val="exact"/>
        </dgm:presLayoutVars>
      </dgm:prSet>
      <dgm:spPr/>
      <dgm:t>
        <a:bodyPr/>
        <a:lstStyle/>
        <a:p>
          <a:endParaRPr lang="de-DE"/>
        </a:p>
      </dgm:t>
    </dgm:pt>
    <dgm:pt modelId="{A90EE295-24B3-4B2E-AE7C-C1F94E3F35C9}" type="pres">
      <dgm:prSet presAssocID="{45944019-874F-4263-85AC-122C1E0D3E2A}" presName="node" presStyleLbl="node1" presStyleIdx="0" presStyleCnt="8" custScaleX="130791" custScaleY="123971">
        <dgm:presLayoutVars>
          <dgm:bulletEnabled val="1"/>
        </dgm:presLayoutVars>
      </dgm:prSet>
      <dgm:spPr/>
      <dgm:t>
        <a:bodyPr/>
        <a:lstStyle/>
        <a:p>
          <a:endParaRPr lang="de-DE"/>
        </a:p>
      </dgm:t>
    </dgm:pt>
    <dgm:pt modelId="{08D94CCB-1463-4499-BACE-C154040B7A71}" type="pres">
      <dgm:prSet presAssocID="{A923E857-A53D-4275-B690-CC9F33C028EA}" presName="sibTrans" presStyleLbl="sibTrans2D1" presStyleIdx="0" presStyleCnt="8"/>
      <dgm:spPr/>
      <dgm:t>
        <a:bodyPr/>
        <a:lstStyle/>
        <a:p>
          <a:endParaRPr lang="de-DE"/>
        </a:p>
      </dgm:t>
    </dgm:pt>
    <dgm:pt modelId="{DC4E9DA2-1714-4081-928E-93E6C89491E9}" type="pres">
      <dgm:prSet presAssocID="{A923E857-A53D-4275-B690-CC9F33C028EA}" presName="connectorText" presStyleLbl="sibTrans2D1" presStyleIdx="0" presStyleCnt="8"/>
      <dgm:spPr/>
      <dgm:t>
        <a:bodyPr/>
        <a:lstStyle/>
        <a:p>
          <a:endParaRPr lang="de-DE"/>
        </a:p>
      </dgm:t>
    </dgm:pt>
    <dgm:pt modelId="{1519CF71-8DEC-445E-BA9D-4084964D1631}" type="pres">
      <dgm:prSet presAssocID="{558E4697-FE43-4E22-8994-2187DCF2440E}" presName="node" presStyleLbl="node1" presStyleIdx="1" presStyleCnt="8">
        <dgm:presLayoutVars>
          <dgm:bulletEnabled val="1"/>
        </dgm:presLayoutVars>
      </dgm:prSet>
      <dgm:spPr/>
      <dgm:t>
        <a:bodyPr/>
        <a:lstStyle/>
        <a:p>
          <a:endParaRPr lang="de-DE"/>
        </a:p>
      </dgm:t>
    </dgm:pt>
    <dgm:pt modelId="{77B76298-F63E-40F9-B5F2-D818C0FED356}" type="pres">
      <dgm:prSet presAssocID="{209B7DE3-B254-4A4B-8C2B-4A1528814025}" presName="sibTrans" presStyleLbl="sibTrans2D1" presStyleIdx="1" presStyleCnt="8"/>
      <dgm:spPr/>
      <dgm:t>
        <a:bodyPr/>
        <a:lstStyle/>
        <a:p>
          <a:endParaRPr lang="de-DE"/>
        </a:p>
      </dgm:t>
    </dgm:pt>
    <dgm:pt modelId="{4DCA020B-2DBA-4E8A-862C-33407348CCE9}" type="pres">
      <dgm:prSet presAssocID="{209B7DE3-B254-4A4B-8C2B-4A1528814025}" presName="connectorText" presStyleLbl="sibTrans2D1" presStyleIdx="1" presStyleCnt="8"/>
      <dgm:spPr/>
      <dgm:t>
        <a:bodyPr/>
        <a:lstStyle/>
        <a:p>
          <a:endParaRPr lang="de-DE"/>
        </a:p>
      </dgm:t>
    </dgm:pt>
    <dgm:pt modelId="{58FD3262-560E-48B9-8F14-462DD4985A34}" type="pres">
      <dgm:prSet presAssocID="{44702409-DADA-4221-BF70-779D815234C7}" presName="node" presStyleLbl="node1" presStyleIdx="2" presStyleCnt="8">
        <dgm:presLayoutVars>
          <dgm:bulletEnabled val="1"/>
        </dgm:presLayoutVars>
      </dgm:prSet>
      <dgm:spPr/>
      <dgm:t>
        <a:bodyPr/>
        <a:lstStyle/>
        <a:p>
          <a:endParaRPr lang="de-DE"/>
        </a:p>
      </dgm:t>
    </dgm:pt>
    <dgm:pt modelId="{4EE23F19-8228-4A27-AAD3-BDDE99EC714E}" type="pres">
      <dgm:prSet presAssocID="{A7155DA9-CAF5-4B65-BAB7-9CF98A32DB3C}" presName="sibTrans" presStyleLbl="sibTrans2D1" presStyleIdx="2" presStyleCnt="8"/>
      <dgm:spPr/>
      <dgm:t>
        <a:bodyPr/>
        <a:lstStyle/>
        <a:p>
          <a:endParaRPr lang="de-DE"/>
        </a:p>
      </dgm:t>
    </dgm:pt>
    <dgm:pt modelId="{6F7A10F5-605F-4CB0-9A6A-0AC32B8DEDFD}" type="pres">
      <dgm:prSet presAssocID="{A7155DA9-CAF5-4B65-BAB7-9CF98A32DB3C}" presName="connectorText" presStyleLbl="sibTrans2D1" presStyleIdx="2" presStyleCnt="8"/>
      <dgm:spPr/>
      <dgm:t>
        <a:bodyPr/>
        <a:lstStyle/>
        <a:p>
          <a:endParaRPr lang="de-DE"/>
        </a:p>
      </dgm:t>
    </dgm:pt>
    <dgm:pt modelId="{EDCB128A-F21D-4820-8162-FC578B832751}" type="pres">
      <dgm:prSet presAssocID="{95D6DB75-8712-4A52-9011-F37D9CEDA868}" presName="node" presStyleLbl="node1" presStyleIdx="3" presStyleCnt="8">
        <dgm:presLayoutVars>
          <dgm:bulletEnabled val="1"/>
        </dgm:presLayoutVars>
      </dgm:prSet>
      <dgm:spPr/>
      <dgm:t>
        <a:bodyPr/>
        <a:lstStyle/>
        <a:p>
          <a:endParaRPr lang="de-DE"/>
        </a:p>
      </dgm:t>
    </dgm:pt>
    <dgm:pt modelId="{C707D75E-7A97-42AF-A8E2-C58AB9755C5A}" type="pres">
      <dgm:prSet presAssocID="{E3B81CE8-C8BE-4F16-B87C-BBA11F3F6519}" presName="sibTrans" presStyleLbl="sibTrans2D1" presStyleIdx="3" presStyleCnt="8"/>
      <dgm:spPr/>
      <dgm:t>
        <a:bodyPr/>
        <a:lstStyle/>
        <a:p>
          <a:endParaRPr lang="de-DE"/>
        </a:p>
      </dgm:t>
    </dgm:pt>
    <dgm:pt modelId="{EC48731F-21AD-428E-9716-18F1C6CE722F}" type="pres">
      <dgm:prSet presAssocID="{E3B81CE8-C8BE-4F16-B87C-BBA11F3F6519}" presName="connectorText" presStyleLbl="sibTrans2D1" presStyleIdx="3" presStyleCnt="8"/>
      <dgm:spPr/>
      <dgm:t>
        <a:bodyPr/>
        <a:lstStyle/>
        <a:p>
          <a:endParaRPr lang="de-DE"/>
        </a:p>
      </dgm:t>
    </dgm:pt>
    <dgm:pt modelId="{7171032A-2430-4AA1-8E6F-348E1A74B70E}" type="pres">
      <dgm:prSet presAssocID="{4F03ED29-90AE-44DE-88A5-11E45F9DB5E4}" presName="node" presStyleLbl="node1" presStyleIdx="4" presStyleCnt="8">
        <dgm:presLayoutVars>
          <dgm:bulletEnabled val="1"/>
        </dgm:presLayoutVars>
      </dgm:prSet>
      <dgm:spPr/>
      <dgm:t>
        <a:bodyPr/>
        <a:lstStyle/>
        <a:p>
          <a:endParaRPr lang="de-DE"/>
        </a:p>
      </dgm:t>
    </dgm:pt>
    <dgm:pt modelId="{4B046C54-AFF1-46B8-AB35-F5552243A4B1}" type="pres">
      <dgm:prSet presAssocID="{7351D17E-C57D-4CE1-9CE8-F656AC4FB975}" presName="sibTrans" presStyleLbl="sibTrans2D1" presStyleIdx="4" presStyleCnt="8"/>
      <dgm:spPr/>
      <dgm:t>
        <a:bodyPr/>
        <a:lstStyle/>
        <a:p>
          <a:endParaRPr lang="de-DE"/>
        </a:p>
      </dgm:t>
    </dgm:pt>
    <dgm:pt modelId="{23580188-67C4-4A57-A2C5-56D03C893FAE}" type="pres">
      <dgm:prSet presAssocID="{7351D17E-C57D-4CE1-9CE8-F656AC4FB975}" presName="connectorText" presStyleLbl="sibTrans2D1" presStyleIdx="4" presStyleCnt="8"/>
      <dgm:spPr/>
      <dgm:t>
        <a:bodyPr/>
        <a:lstStyle/>
        <a:p>
          <a:endParaRPr lang="de-DE"/>
        </a:p>
      </dgm:t>
    </dgm:pt>
    <dgm:pt modelId="{FB5E5C77-F88E-42E0-88F1-5CD92D0525DF}" type="pres">
      <dgm:prSet presAssocID="{A1C7B529-C0D8-4EBD-8490-4260CFE99AEE}" presName="node" presStyleLbl="node1" presStyleIdx="5" presStyleCnt="8">
        <dgm:presLayoutVars>
          <dgm:bulletEnabled val="1"/>
        </dgm:presLayoutVars>
      </dgm:prSet>
      <dgm:spPr/>
      <dgm:t>
        <a:bodyPr/>
        <a:lstStyle/>
        <a:p>
          <a:endParaRPr lang="de-DE"/>
        </a:p>
      </dgm:t>
    </dgm:pt>
    <dgm:pt modelId="{E88789A5-7E21-4C56-A479-C2CF22E0279B}" type="pres">
      <dgm:prSet presAssocID="{DA2AEAFC-5F76-4042-9840-B0B30E8003AF}" presName="sibTrans" presStyleLbl="sibTrans2D1" presStyleIdx="5" presStyleCnt="8"/>
      <dgm:spPr/>
      <dgm:t>
        <a:bodyPr/>
        <a:lstStyle/>
        <a:p>
          <a:endParaRPr lang="de-DE"/>
        </a:p>
      </dgm:t>
    </dgm:pt>
    <dgm:pt modelId="{3DB13FD4-352F-42AD-ADB0-05CF92DDB83A}" type="pres">
      <dgm:prSet presAssocID="{DA2AEAFC-5F76-4042-9840-B0B30E8003AF}" presName="connectorText" presStyleLbl="sibTrans2D1" presStyleIdx="5" presStyleCnt="8"/>
      <dgm:spPr/>
      <dgm:t>
        <a:bodyPr/>
        <a:lstStyle/>
        <a:p>
          <a:endParaRPr lang="de-DE"/>
        </a:p>
      </dgm:t>
    </dgm:pt>
    <dgm:pt modelId="{BD391538-9CD9-4825-911D-C7209E4FB012}" type="pres">
      <dgm:prSet presAssocID="{8D9A9DB4-4949-4587-9827-EB1846BC0AE1}" presName="node" presStyleLbl="node1" presStyleIdx="6" presStyleCnt="8">
        <dgm:presLayoutVars>
          <dgm:bulletEnabled val="1"/>
        </dgm:presLayoutVars>
      </dgm:prSet>
      <dgm:spPr/>
      <dgm:t>
        <a:bodyPr/>
        <a:lstStyle/>
        <a:p>
          <a:endParaRPr lang="de-DE"/>
        </a:p>
      </dgm:t>
    </dgm:pt>
    <dgm:pt modelId="{6A3320AC-D545-4941-8D7C-ACB987F30842}" type="pres">
      <dgm:prSet presAssocID="{D9916A39-4F72-4201-AB38-2B46DAFCFAEE}" presName="sibTrans" presStyleLbl="sibTrans2D1" presStyleIdx="6" presStyleCnt="8"/>
      <dgm:spPr/>
      <dgm:t>
        <a:bodyPr/>
        <a:lstStyle/>
        <a:p>
          <a:endParaRPr lang="de-DE"/>
        </a:p>
      </dgm:t>
    </dgm:pt>
    <dgm:pt modelId="{8BA709CD-2AB9-4A44-9D50-09C616219FEE}" type="pres">
      <dgm:prSet presAssocID="{D9916A39-4F72-4201-AB38-2B46DAFCFAEE}" presName="connectorText" presStyleLbl="sibTrans2D1" presStyleIdx="6" presStyleCnt="8"/>
      <dgm:spPr/>
      <dgm:t>
        <a:bodyPr/>
        <a:lstStyle/>
        <a:p>
          <a:endParaRPr lang="de-DE"/>
        </a:p>
      </dgm:t>
    </dgm:pt>
    <dgm:pt modelId="{EEC3E055-4DF4-476F-B700-83ADE321DE2C}" type="pres">
      <dgm:prSet presAssocID="{18570E03-2283-4444-85B5-B3551A4C9151}" presName="node" presStyleLbl="node1" presStyleIdx="7" presStyleCnt="8">
        <dgm:presLayoutVars>
          <dgm:bulletEnabled val="1"/>
        </dgm:presLayoutVars>
      </dgm:prSet>
      <dgm:spPr/>
      <dgm:t>
        <a:bodyPr/>
        <a:lstStyle/>
        <a:p>
          <a:endParaRPr lang="de-DE"/>
        </a:p>
      </dgm:t>
    </dgm:pt>
    <dgm:pt modelId="{B5307FD0-102F-49B7-93F9-DADEF1AE0628}" type="pres">
      <dgm:prSet presAssocID="{68299945-9794-4EA7-B2ED-8AC3E3A529D9}" presName="sibTrans" presStyleLbl="sibTrans2D1" presStyleIdx="7" presStyleCnt="8" custAng="18772377" custFlipVert="1" custFlipHor="0" custScaleX="77731" custScaleY="42426" custLinFactX="-100000" custLinFactY="66407" custLinFactNeighborX="-158943" custLinFactNeighborY="100000"/>
      <dgm:spPr/>
      <dgm:t>
        <a:bodyPr/>
        <a:lstStyle/>
        <a:p>
          <a:endParaRPr lang="de-DE"/>
        </a:p>
      </dgm:t>
    </dgm:pt>
    <dgm:pt modelId="{CE3921D0-F0DB-4C83-BC5C-F38895E1E2B6}" type="pres">
      <dgm:prSet presAssocID="{68299945-9794-4EA7-B2ED-8AC3E3A529D9}" presName="connectorText" presStyleLbl="sibTrans2D1" presStyleIdx="7" presStyleCnt="8"/>
      <dgm:spPr/>
      <dgm:t>
        <a:bodyPr/>
        <a:lstStyle/>
        <a:p>
          <a:endParaRPr lang="de-DE"/>
        </a:p>
      </dgm:t>
    </dgm:pt>
  </dgm:ptLst>
  <dgm:cxnLst>
    <dgm:cxn modelId="{A8485C5C-FB2B-4CC5-9DB6-E3E9E3BD6470}" srcId="{338001C0-1D84-4C5A-8AE3-EEC85A42C533}" destId="{45944019-874F-4263-85AC-122C1E0D3E2A}" srcOrd="0" destOrd="0" parTransId="{8B512A2A-ADBC-437B-8401-0AF18E373428}" sibTransId="{A923E857-A53D-4275-B690-CC9F33C028EA}"/>
    <dgm:cxn modelId="{BDC018AC-B5F6-4299-A24A-5FC07F758E24}" type="presOf" srcId="{D9916A39-4F72-4201-AB38-2B46DAFCFAEE}" destId="{8BA709CD-2AB9-4A44-9D50-09C616219FEE}" srcOrd="1" destOrd="0" presId="urn:microsoft.com/office/officeart/2005/8/layout/cycle2"/>
    <dgm:cxn modelId="{A6E07FE0-D7C2-4499-BE60-00598BB0F903}" type="presOf" srcId="{68299945-9794-4EA7-B2ED-8AC3E3A529D9}" destId="{B5307FD0-102F-49B7-93F9-DADEF1AE0628}" srcOrd="0" destOrd="0" presId="urn:microsoft.com/office/officeart/2005/8/layout/cycle2"/>
    <dgm:cxn modelId="{D0FE9E73-8C34-4CC2-B6E8-986614C86406}" type="presOf" srcId="{E3B81CE8-C8BE-4F16-B87C-BBA11F3F6519}" destId="{EC48731F-21AD-428E-9716-18F1C6CE722F}" srcOrd="1" destOrd="0" presId="urn:microsoft.com/office/officeart/2005/8/layout/cycle2"/>
    <dgm:cxn modelId="{8A773048-BE32-4FCD-BCAF-4E1CF101A881}" type="presOf" srcId="{18570E03-2283-4444-85B5-B3551A4C9151}" destId="{EEC3E055-4DF4-476F-B700-83ADE321DE2C}" srcOrd="0" destOrd="0" presId="urn:microsoft.com/office/officeart/2005/8/layout/cycle2"/>
    <dgm:cxn modelId="{4520D7BF-8240-40A1-82A0-04B8EFFA5347}" type="presOf" srcId="{A923E857-A53D-4275-B690-CC9F33C028EA}" destId="{DC4E9DA2-1714-4081-928E-93E6C89491E9}" srcOrd="1" destOrd="0" presId="urn:microsoft.com/office/officeart/2005/8/layout/cycle2"/>
    <dgm:cxn modelId="{88929F5A-456F-4AB7-824D-45CAE528A717}" type="presOf" srcId="{68299945-9794-4EA7-B2ED-8AC3E3A529D9}" destId="{CE3921D0-F0DB-4C83-BC5C-F38895E1E2B6}" srcOrd="1" destOrd="0" presId="urn:microsoft.com/office/officeart/2005/8/layout/cycle2"/>
    <dgm:cxn modelId="{300273F8-DF73-4A92-B708-C6DB1FF4FCAB}" srcId="{338001C0-1D84-4C5A-8AE3-EEC85A42C533}" destId="{4F03ED29-90AE-44DE-88A5-11E45F9DB5E4}" srcOrd="4" destOrd="0" parTransId="{7BFFAD4C-6EF1-4FCE-AF35-AFDAA84DEB7F}" sibTransId="{7351D17E-C57D-4CE1-9CE8-F656AC4FB975}"/>
    <dgm:cxn modelId="{D60BC172-D635-4584-A819-EF2FBD50FEA4}" type="presOf" srcId="{A923E857-A53D-4275-B690-CC9F33C028EA}" destId="{08D94CCB-1463-4499-BACE-C154040B7A71}" srcOrd="0" destOrd="0" presId="urn:microsoft.com/office/officeart/2005/8/layout/cycle2"/>
    <dgm:cxn modelId="{87A668FC-7F68-4FAA-B19D-F8A2BD6E1646}" srcId="{338001C0-1D84-4C5A-8AE3-EEC85A42C533}" destId="{8D9A9DB4-4949-4587-9827-EB1846BC0AE1}" srcOrd="6" destOrd="0" parTransId="{6DD14A09-D0B6-4A8B-B3A0-D7A75ECD89A2}" sibTransId="{D9916A39-4F72-4201-AB38-2B46DAFCFAEE}"/>
    <dgm:cxn modelId="{9F761A32-3D25-45A3-BF35-33E7E86EE9E5}" type="presOf" srcId="{A7155DA9-CAF5-4B65-BAB7-9CF98A32DB3C}" destId="{4EE23F19-8228-4A27-AAD3-BDDE99EC714E}" srcOrd="0" destOrd="0" presId="urn:microsoft.com/office/officeart/2005/8/layout/cycle2"/>
    <dgm:cxn modelId="{AF92DFD3-BE13-4892-B91D-78CC532305EE}" type="presOf" srcId="{209B7DE3-B254-4A4B-8C2B-4A1528814025}" destId="{4DCA020B-2DBA-4E8A-862C-33407348CCE9}" srcOrd="1" destOrd="0" presId="urn:microsoft.com/office/officeart/2005/8/layout/cycle2"/>
    <dgm:cxn modelId="{AD6F4C36-D2E7-4D1D-9BAD-6013B17E00AB}" type="presOf" srcId="{44702409-DADA-4221-BF70-779D815234C7}" destId="{58FD3262-560E-48B9-8F14-462DD4985A34}" srcOrd="0" destOrd="0" presId="urn:microsoft.com/office/officeart/2005/8/layout/cycle2"/>
    <dgm:cxn modelId="{403D9C85-711C-48D7-9C24-5CCF5E244E99}" type="presOf" srcId="{E3B81CE8-C8BE-4F16-B87C-BBA11F3F6519}" destId="{C707D75E-7A97-42AF-A8E2-C58AB9755C5A}" srcOrd="0" destOrd="0" presId="urn:microsoft.com/office/officeart/2005/8/layout/cycle2"/>
    <dgm:cxn modelId="{1A9E0B4C-F6A6-483F-B745-2564D86204D2}" srcId="{338001C0-1D84-4C5A-8AE3-EEC85A42C533}" destId="{44702409-DADA-4221-BF70-779D815234C7}" srcOrd="2" destOrd="0" parTransId="{5C908B3B-48FA-49AF-B920-0332EC8B6D12}" sibTransId="{A7155DA9-CAF5-4B65-BAB7-9CF98A32DB3C}"/>
    <dgm:cxn modelId="{3399A1D6-F0DB-4440-AA82-AFEDD8125C6D}" type="presOf" srcId="{7351D17E-C57D-4CE1-9CE8-F656AC4FB975}" destId="{23580188-67C4-4A57-A2C5-56D03C893FAE}" srcOrd="1" destOrd="0" presId="urn:microsoft.com/office/officeart/2005/8/layout/cycle2"/>
    <dgm:cxn modelId="{9D3AF114-82E1-4104-AAD1-F7BE4CC025A5}" type="presOf" srcId="{D9916A39-4F72-4201-AB38-2B46DAFCFAEE}" destId="{6A3320AC-D545-4941-8D7C-ACB987F30842}" srcOrd="0" destOrd="0" presId="urn:microsoft.com/office/officeart/2005/8/layout/cycle2"/>
    <dgm:cxn modelId="{41D498E2-BE19-4D11-B367-5ECB37221D33}" type="presOf" srcId="{338001C0-1D84-4C5A-8AE3-EEC85A42C533}" destId="{C61C88A9-9763-4BF6-A143-53544A625255}" srcOrd="0" destOrd="0" presId="urn:microsoft.com/office/officeart/2005/8/layout/cycle2"/>
    <dgm:cxn modelId="{A7D52485-7D50-4BC4-886E-A0ECF9B2CBCE}" type="presOf" srcId="{209B7DE3-B254-4A4B-8C2B-4A1528814025}" destId="{77B76298-F63E-40F9-B5F2-D818C0FED356}" srcOrd="0" destOrd="0" presId="urn:microsoft.com/office/officeart/2005/8/layout/cycle2"/>
    <dgm:cxn modelId="{3A4DDFBD-7296-40F2-9C3B-990B8D727D39}" type="presOf" srcId="{8D9A9DB4-4949-4587-9827-EB1846BC0AE1}" destId="{BD391538-9CD9-4825-911D-C7209E4FB012}" srcOrd="0" destOrd="0" presId="urn:microsoft.com/office/officeart/2005/8/layout/cycle2"/>
    <dgm:cxn modelId="{9FFD864A-C24A-4255-9AB7-4DB3C4376454}" type="presOf" srcId="{DA2AEAFC-5F76-4042-9840-B0B30E8003AF}" destId="{E88789A5-7E21-4C56-A479-C2CF22E0279B}" srcOrd="0" destOrd="0" presId="urn:microsoft.com/office/officeart/2005/8/layout/cycle2"/>
    <dgm:cxn modelId="{77CA0E70-C993-4C4F-A48D-E3D231C3D434}" type="presOf" srcId="{A1C7B529-C0D8-4EBD-8490-4260CFE99AEE}" destId="{FB5E5C77-F88E-42E0-88F1-5CD92D0525DF}" srcOrd="0" destOrd="0" presId="urn:microsoft.com/office/officeart/2005/8/layout/cycle2"/>
    <dgm:cxn modelId="{8A2C698C-3623-401B-BDFA-FD57F5DE9ABE}" type="presOf" srcId="{4F03ED29-90AE-44DE-88A5-11E45F9DB5E4}" destId="{7171032A-2430-4AA1-8E6F-348E1A74B70E}" srcOrd="0" destOrd="0" presId="urn:microsoft.com/office/officeart/2005/8/layout/cycle2"/>
    <dgm:cxn modelId="{2FA1F0C9-4C5A-4177-BC70-758658AAEB50}" type="presOf" srcId="{A7155DA9-CAF5-4B65-BAB7-9CF98A32DB3C}" destId="{6F7A10F5-605F-4CB0-9A6A-0AC32B8DEDFD}" srcOrd="1" destOrd="0" presId="urn:microsoft.com/office/officeart/2005/8/layout/cycle2"/>
    <dgm:cxn modelId="{791B6BBF-93B0-4A8D-965D-4764BBCECC21}" type="presOf" srcId="{558E4697-FE43-4E22-8994-2187DCF2440E}" destId="{1519CF71-8DEC-445E-BA9D-4084964D1631}" srcOrd="0" destOrd="0" presId="urn:microsoft.com/office/officeart/2005/8/layout/cycle2"/>
    <dgm:cxn modelId="{3BCDC9CB-A812-4032-80BF-9C85464BCF3E}" srcId="{338001C0-1D84-4C5A-8AE3-EEC85A42C533}" destId="{95D6DB75-8712-4A52-9011-F37D9CEDA868}" srcOrd="3" destOrd="0" parTransId="{1F397B7E-8204-425E-8763-39E6325AF199}" sibTransId="{E3B81CE8-C8BE-4F16-B87C-BBA11F3F6519}"/>
    <dgm:cxn modelId="{A5ECD539-5359-4622-82B1-853FB21A8756}" type="presOf" srcId="{DA2AEAFC-5F76-4042-9840-B0B30E8003AF}" destId="{3DB13FD4-352F-42AD-ADB0-05CF92DDB83A}" srcOrd="1" destOrd="0" presId="urn:microsoft.com/office/officeart/2005/8/layout/cycle2"/>
    <dgm:cxn modelId="{C3389D4C-AF85-43BA-BEDF-0A646D830855}" type="presOf" srcId="{45944019-874F-4263-85AC-122C1E0D3E2A}" destId="{A90EE295-24B3-4B2E-AE7C-C1F94E3F35C9}" srcOrd="0" destOrd="0" presId="urn:microsoft.com/office/officeart/2005/8/layout/cycle2"/>
    <dgm:cxn modelId="{F65B3B18-CE15-436C-88F3-94135B3AD9BB}" srcId="{338001C0-1D84-4C5A-8AE3-EEC85A42C533}" destId="{A1C7B529-C0D8-4EBD-8490-4260CFE99AEE}" srcOrd="5" destOrd="0" parTransId="{5FBC1C29-EAA3-436E-A904-ECBD9E710F6A}" sibTransId="{DA2AEAFC-5F76-4042-9840-B0B30E8003AF}"/>
    <dgm:cxn modelId="{E8A9C1A1-7700-4CD9-85F6-4D930B18C44A}" srcId="{338001C0-1D84-4C5A-8AE3-EEC85A42C533}" destId="{558E4697-FE43-4E22-8994-2187DCF2440E}" srcOrd="1" destOrd="0" parTransId="{CAE0DCBA-8E3A-4262-84B6-D5B9DB6B6F7D}" sibTransId="{209B7DE3-B254-4A4B-8C2B-4A1528814025}"/>
    <dgm:cxn modelId="{61550D3B-3FE5-438F-A994-E955287BD9A7}" srcId="{338001C0-1D84-4C5A-8AE3-EEC85A42C533}" destId="{18570E03-2283-4444-85B5-B3551A4C9151}" srcOrd="7" destOrd="0" parTransId="{FB3462B9-6E91-4F50-9BA7-6D3B17CE6E70}" sibTransId="{68299945-9794-4EA7-B2ED-8AC3E3A529D9}"/>
    <dgm:cxn modelId="{BB06C049-B156-4F7F-9E8E-0CE4C3EE0CD6}" type="presOf" srcId="{95D6DB75-8712-4A52-9011-F37D9CEDA868}" destId="{EDCB128A-F21D-4820-8162-FC578B832751}" srcOrd="0" destOrd="0" presId="urn:microsoft.com/office/officeart/2005/8/layout/cycle2"/>
    <dgm:cxn modelId="{5CB8613F-EA71-4CF5-92A3-47A5B9D5D16D}" type="presOf" srcId="{7351D17E-C57D-4CE1-9CE8-F656AC4FB975}" destId="{4B046C54-AFF1-46B8-AB35-F5552243A4B1}" srcOrd="0" destOrd="0" presId="urn:microsoft.com/office/officeart/2005/8/layout/cycle2"/>
    <dgm:cxn modelId="{2B92904B-6CF2-4017-9314-518DB0A2F31D}" type="presParOf" srcId="{C61C88A9-9763-4BF6-A143-53544A625255}" destId="{A90EE295-24B3-4B2E-AE7C-C1F94E3F35C9}" srcOrd="0" destOrd="0" presId="urn:microsoft.com/office/officeart/2005/8/layout/cycle2"/>
    <dgm:cxn modelId="{8BC8B3E0-5DD3-4AFE-8EAC-0239876578D2}" type="presParOf" srcId="{C61C88A9-9763-4BF6-A143-53544A625255}" destId="{08D94CCB-1463-4499-BACE-C154040B7A71}" srcOrd="1" destOrd="0" presId="urn:microsoft.com/office/officeart/2005/8/layout/cycle2"/>
    <dgm:cxn modelId="{D6575855-B946-4515-AD53-143B99498A28}" type="presParOf" srcId="{08D94CCB-1463-4499-BACE-C154040B7A71}" destId="{DC4E9DA2-1714-4081-928E-93E6C89491E9}" srcOrd="0" destOrd="0" presId="urn:microsoft.com/office/officeart/2005/8/layout/cycle2"/>
    <dgm:cxn modelId="{9720068D-B652-4136-87A3-61297F0043ED}" type="presParOf" srcId="{C61C88A9-9763-4BF6-A143-53544A625255}" destId="{1519CF71-8DEC-445E-BA9D-4084964D1631}" srcOrd="2" destOrd="0" presId="urn:microsoft.com/office/officeart/2005/8/layout/cycle2"/>
    <dgm:cxn modelId="{7E1C55DF-2C20-480E-BBB4-3DF89BA9D66A}" type="presParOf" srcId="{C61C88A9-9763-4BF6-A143-53544A625255}" destId="{77B76298-F63E-40F9-B5F2-D818C0FED356}" srcOrd="3" destOrd="0" presId="urn:microsoft.com/office/officeart/2005/8/layout/cycle2"/>
    <dgm:cxn modelId="{F18FF8F9-C0A8-45D0-AEF1-43DB78C84553}" type="presParOf" srcId="{77B76298-F63E-40F9-B5F2-D818C0FED356}" destId="{4DCA020B-2DBA-4E8A-862C-33407348CCE9}" srcOrd="0" destOrd="0" presId="urn:microsoft.com/office/officeart/2005/8/layout/cycle2"/>
    <dgm:cxn modelId="{60A72F9C-FF2C-4483-B77E-B37EAA00D685}" type="presParOf" srcId="{C61C88A9-9763-4BF6-A143-53544A625255}" destId="{58FD3262-560E-48B9-8F14-462DD4985A34}" srcOrd="4" destOrd="0" presId="urn:microsoft.com/office/officeart/2005/8/layout/cycle2"/>
    <dgm:cxn modelId="{BB246805-9D63-4551-B31C-9F5906436A62}" type="presParOf" srcId="{C61C88A9-9763-4BF6-A143-53544A625255}" destId="{4EE23F19-8228-4A27-AAD3-BDDE99EC714E}" srcOrd="5" destOrd="0" presId="urn:microsoft.com/office/officeart/2005/8/layout/cycle2"/>
    <dgm:cxn modelId="{816E22B4-9D3A-465D-A4D2-297D2F740B84}" type="presParOf" srcId="{4EE23F19-8228-4A27-AAD3-BDDE99EC714E}" destId="{6F7A10F5-605F-4CB0-9A6A-0AC32B8DEDFD}" srcOrd="0" destOrd="0" presId="urn:microsoft.com/office/officeart/2005/8/layout/cycle2"/>
    <dgm:cxn modelId="{DC4AF262-59F6-42D9-BAA8-B644822D90C6}" type="presParOf" srcId="{C61C88A9-9763-4BF6-A143-53544A625255}" destId="{EDCB128A-F21D-4820-8162-FC578B832751}" srcOrd="6" destOrd="0" presId="urn:microsoft.com/office/officeart/2005/8/layout/cycle2"/>
    <dgm:cxn modelId="{21C1C47B-8BB9-4C6B-B175-F8C0FA09DD7C}" type="presParOf" srcId="{C61C88A9-9763-4BF6-A143-53544A625255}" destId="{C707D75E-7A97-42AF-A8E2-C58AB9755C5A}" srcOrd="7" destOrd="0" presId="urn:microsoft.com/office/officeart/2005/8/layout/cycle2"/>
    <dgm:cxn modelId="{28156669-E214-4CBE-9CC4-2DC326D58CC7}" type="presParOf" srcId="{C707D75E-7A97-42AF-A8E2-C58AB9755C5A}" destId="{EC48731F-21AD-428E-9716-18F1C6CE722F}" srcOrd="0" destOrd="0" presId="urn:microsoft.com/office/officeart/2005/8/layout/cycle2"/>
    <dgm:cxn modelId="{67AE49E1-85DD-441E-B697-57FD03D5CB50}" type="presParOf" srcId="{C61C88A9-9763-4BF6-A143-53544A625255}" destId="{7171032A-2430-4AA1-8E6F-348E1A74B70E}" srcOrd="8" destOrd="0" presId="urn:microsoft.com/office/officeart/2005/8/layout/cycle2"/>
    <dgm:cxn modelId="{0B69610F-986B-4078-9FA5-18F9095A7A12}" type="presParOf" srcId="{C61C88A9-9763-4BF6-A143-53544A625255}" destId="{4B046C54-AFF1-46B8-AB35-F5552243A4B1}" srcOrd="9" destOrd="0" presId="urn:microsoft.com/office/officeart/2005/8/layout/cycle2"/>
    <dgm:cxn modelId="{D7881802-D55C-475A-8D79-50EF8F85524A}" type="presParOf" srcId="{4B046C54-AFF1-46B8-AB35-F5552243A4B1}" destId="{23580188-67C4-4A57-A2C5-56D03C893FAE}" srcOrd="0" destOrd="0" presId="urn:microsoft.com/office/officeart/2005/8/layout/cycle2"/>
    <dgm:cxn modelId="{59F767B9-A8D4-4E8E-BC86-BFE97B73D20E}" type="presParOf" srcId="{C61C88A9-9763-4BF6-A143-53544A625255}" destId="{FB5E5C77-F88E-42E0-88F1-5CD92D0525DF}" srcOrd="10" destOrd="0" presId="urn:microsoft.com/office/officeart/2005/8/layout/cycle2"/>
    <dgm:cxn modelId="{1662B8EA-0247-492F-8A56-0404A7CACEA3}" type="presParOf" srcId="{C61C88A9-9763-4BF6-A143-53544A625255}" destId="{E88789A5-7E21-4C56-A479-C2CF22E0279B}" srcOrd="11" destOrd="0" presId="urn:microsoft.com/office/officeart/2005/8/layout/cycle2"/>
    <dgm:cxn modelId="{7E3444D2-0308-4ABC-97E5-0C03FB7A861D}" type="presParOf" srcId="{E88789A5-7E21-4C56-A479-C2CF22E0279B}" destId="{3DB13FD4-352F-42AD-ADB0-05CF92DDB83A}" srcOrd="0" destOrd="0" presId="urn:microsoft.com/office/officeart/2005/8/layout/cycle2"/>
    <dgm:cxn modelId="{EEE40EC1-0902-4C39-AA2A-C713FA9640BE}" type="presParOf" srcId="{C61C88A9-9763-4BF6-A143-53544A625255}" destId="{BD391538-9CD9-4825-911D-C7209E4FB012}" srcOrd="12" destOrd="0" presId="urn:microsoft.com/office/officeart/2005/8/layout/cycle2"/>
    <dgm:cxn modelId="{CC313A38-EC63-4577-A528-5AC253977F16}" type="presParOf" srcId="{C61C88A9-9763-4BF6-A143-53544A625255}" destId="{6A3320AC-D545-4941-8D7C-ACB987F30842}" srcOrd="13" destOrd="0" presId="urn:microsoft.com/office/officeart/2005/8/layout/cycle2"/>
    <dgm:cxn modelId="{E6AD38E5-E9F4-4CE0-9EE5-ED2F7373E2A1}" type="presParOf" srcId="{6A3320AC-D545-4941-8D7C-ACB987F30842}" destId="{8BA709CD-2AB9-4A44-9D50-09C616219FEE}" srcOrd="0" destOrd="0" presId="urn:microsoft.com/office/officeart/2005/8/layout/cycle2"/>
    <dgm:cxn modelId="{D8F620EB-41D4-414E-877E-AA297DF7261A}" type="presParOf" srcId="{C61C88A9-9763-4BF6-A143-53544A625255}" destId="{EEC3E055-4DF4-476F-B700-83ADE321DE2C}" srcOrd="14" destOrd="0" presId="urn:microsoft.com/office/officeart/2005/8/layout/cycle2"/>
    <dgm:cxn modelId="{0D4EF8E0-3E23-4F70-B2B8-2863107B93E9}" type="presParOf" srcId="{C61C88A9-9763-4BF6-A143-53544A625255}" destId="{B5307FD0-102F-49B7-93F9-DADEF1AE0628}" srcOrd="15" destOrd="0" presId="urn:microsoft.com/office/officeart/2005/8/layout/cycle2"/>
    <dgm:cxn modelId="{B3F57A6F-93C1-4567-8AB4-D33F0D4E0F08}" type="presParOf" srcId="{B5307FD0-102F-49B7-93F9-DADEF1AE0628}" destId="{CE3921D0-F0DB-4C83-BC5C-F38895E1E2B6}"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51541-D4CF-46B8-9856-3A506BDBAFC5}">
      <dsp:nvSpPr>
        <dsp:cNvPr id="0" name=""/>
        <dsp:cNvSpPr/>
      </dsp:nvSpPr>
      <dsp:spPr>
        <a:xfrm>
          <a:off x="0" y="62119"/>
          <a:ext cx="7632848" cy="1374750"/>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de-DE" sz="2500" kern="1200" dirty="0" smtClean="0"/>
            <a:t>Die Schülerinnen und Schüler wurden von Medienpädagogen ausgebildet und dabei über die Chancen und Gefahren des  Internets informiert.</a:t>
          </a:r>
          <a:endParaRPr lang="de-DE" sz="2500" kern="1200" dirty="0"/>
        </a:p>
      </dsp:txBody>
      <dsp:txXfrm>
        <a:off x="67110" y="129229"/>
        <a:ext cx="7498628" cy="1240530"/>
      </dsp:txXfrm>
    </dsp:sp>
    <dsp:sp modelId="{AECF2E50-9135-4A2B-8D35-FD049084CC5E}">
      <dsp:nvSpPr>
        <dsp:cNvPr id="0" name=""/>
        <dsp:cNvSpPr/>
      </dsp:nvSpPr>
      <dsp:spPr>
        <a:xfrm>
          <a:off x="0" y="1577577"/>
          <a:ext cx="7632848" cy="1374750"/>
        </a:xfrm>
        <a:prstGeom prst="roundRect">
          <a:avLst/>
        </a:prstGeom>
        <a:solidFill>
          <a:schemeClr val="accent3">
            <a:hueOff val="8964553"/>
            <a:satOff val="-18919"/>
            <a:lumOff val="-117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de-DE" sz="2500" kern="1200" dirty="0" smtClean="0"/>
            <a:t>Ihr Wissen geben Sie als Multiplikatoren und Berater an ihre Mitschüler weiter.</a:t>
          </a:r>
          <a:endParaRPr lang="de-DE" sz="2500" kern="1200" dirty="0"/>
        </a:p>
      </dsp:txBody>
      <dsp:txXfrm>
        <a:off x="67110" y="1644687"/>
        <a:ext cx="7498628" cy="1240530"/>
      </dsp:txXfrm>
    </dsp:sp>
    <dsp:sp modelId="{2330367D-0C11-4500-8389-32223459E5FC}">
      <dsp:nvSpPr>
        <dsp:cNvPr id="0" name=""/>
        <dsp:cNvSpPr/>
      </dsp:nvSpPr>
      <dsp:spPr>
        <a:xfrm>
          <a:off x="0" y="2955619"/>
          <a:ext cx="7632848" cy="1374750"/>
        </a:xfrm>
        <a:prstGeom prst="roundRect">
          <a:avLst/>
        </a:prstGeom>
        <a:solidFill>
          <a:schemeClr val="accent3">
            <a:hueOff val="17929105"/>
            <a:satOff val="-37837"/>
            <a:lumOff val="-235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de-DE" sz="2500" kern="1200" dirty="0" smtClean="0"/>
            <a:t>Inzwischen gibt es bereits 39 Scouts an unserer Schule und jedes Jahr werden neue Schülerinnen und Schüler  zu Medienscouts ausgebildet.</a:t>
          </a:r>
          <a:endParaRPr lang="de-DE" sz="2500" kern="1200" dirty="0"/>
        </a:p>
      </dsp:txBody>
      <dsp:txXfrm>
        <a:off x="67110" y="3022729"/>
        <a:ext cx="7498628" cy="12405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1905E6-B9D2-44FE-BE6A-A6BD4E2256B0}">
      <dsp:nvSpPr>
        <dsp:cNvPr id="0" name=""/>
        <dsp:cNvSpPr/>
      </dsp:nvSpPr>
      <dsp:spPr>
        <a:xfrm>
          <a:off x="419839" y="216026"/>
          <a:ext cx="6865176" cy="138776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kern="1200" dirty="0" smtClean="0"/>
            <a:t>Sie beraten Mitschüler, die im Internet belästigt werden, oder von denen unerlaubt Bilder im Netz veröffentlicht wurden.</a:t>
          </a:r>
          <a:endParaRPr lang="de-DE" sz="2400" kern="1200" dirty="0"/>
        </a:p>
      </dsp:txBody>
      <dsp:txXfrm>
        <a:off x="419839" y="216026"/>
        <a:ext cx="6865176" cy="1387761"/>
      </dsp:txXfrm>
    </dsp:sp>
    <dsp:sp modelId="{5324F8E9-375B-46F6-B519-A148D119B7E3}">
      <dsp:nvSpPr>
        <dsp:cNvPr id="0" name=""/>
        <dsp:cNvSpPr/>
      </dsp:nvSpPr>
      <dsp:spPr>
        <a:xfrm>
          <a:off x="4336" y="1952840"/>
          <a:ext cx="2941651" cy="304877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kern="1200" dirty="0" smtClean="0"/>
            <a:t>Sie zeigen ihnen, wie sie in sozialen Netzwerken ihre  Privatsphäre-Einstellungen vornehmen sollten.</a:t>
          </a:r>
          <a:endParaRPr lang="de-DE" sz="2400" kern="1200" dirty="0"/>
        </a:p>
      </dsp:txBody>
      <dsp:txXfrm>
        <a:off x="4336" y="1952840"/>
        <a:ext cx="2941651" cy="3048778"/>
      </dsp:txXfrm>
    </dsp:sp>
    <dsp:sp modelId="{CC434F57-C544-4972-B2F3-572A7D5EFDA8}">
      <dsp:nvSpPr>
        <dsp:cNvPr id="0" name=""/>
        <dsp:cNvSpPr/>
      </dsp:nvSpPr>
      <dsp:spPr>
        <a:xfrm>
          <a:off x="3112086" y="1769886"/>
          <a:ext cx="1853657" cy="341468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de-DE" sz="2000" kern="1200" dirty="0" smtClean="0"/>
            <a:t>Sie helfen ihren Mitschülern, legale Bilder und Musik im Netz zu finden. </a:t>
          </a:r>
          <a:endParaRPr lang="de-DE" sz="2000" kern="1200" dirty="0"/>
        </a:p>
      </dsp:txBody>
      <dsp:txXfrm>
        <a:off x="3112086" y="1769886"/>
        <a:ext cx="1853657" cy="3414686"/>
      </dsp:txXfrm>
    </dsp:sp>
    <dsp:sp modelId="{DEC9E787-1357-453D-84B0-E348E312C59F}">
      <dsp:nvSpPr>
        <dsp:cNvPr id="0" name=""/>
        <dsp:cNvSpPr/>
      </dsp:nvSpPr>
      <dsp:spPr>
        <a:xfrm>
          <a:off x="5131841" y="1850396"/>
          <a:ext cx="2568677" cy="325366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de-DE" sz="2000" kern="1200" dirty="0" smtClean="0"/>
            <a:t>Sie unterstützen sie bei der Suche nach Informationen für Referate, die aktuell und vertrauenswürdig sind.</a:t>
          </a:r>
          <a:endParaRPr lang="de-DE" sz="2000" kern="1200" dirty="0"/>
        </a:p>
      </dsp:txBody>
      <dsp:txXfrm>
        <a:off x="5131841" y="1850396"/>
        <a:ext cx="2568677" cy="32536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E8D08-2C42-498D-B54E-6486C745BCDF}">
      <dsp:nvSpPr>
        <dsp:cNvPr id="0" name=""/>
        <dsp:cNvSpPr/>
      </dsp:nvSpPr>
      <dsp:spPr>
        <a:xfrm>
          <a:off x="0" y="0"/>
          <a:ext cx="6984776"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A8F8D2-971F-4D9E-9054-CE2686D0758D}">
      <dsp:nvSpPr>
        <dsp:cNvPr id="0" name=""/>
        <dsp:cNvSpPr/>
      </dsp:nvSpPr>
      <dsp:spPr>
        <a:xfrm>
          <a:off x="0" y="0"/>
          <a:ext cx="6984776" cy="120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de-DE" sz="2000" kern="1200" dirty="0" smtClean="0"/>
            <a:t>1. WWW- Wo liegt eigentlich das Problem?</a:t>
          </a:r>
          <a:endParaRPr lang="de-DE" sz="2000" kern="1200" dirty="0"/>
        </a:p>
      </dsp:txBody>
      <dsp:txXfrm>
        <a:off x="0" y="0"/>
        <a:ext cx="6984776" cy="1206133"/>
      </dsp:txXfrm>
    </dsp:sp>
    <dsp:sp modelId="{3CFD92FF-C677-4791-8EEC-06AD8F2A293C}">
      <dsp:nvSpPr>
        <dsp:cNvPr id="0" name=""/>
        <dsp:cNvSpPr/>
      </dsp:nvSpPr>
      <dsp:spPr>
        <a:xfrm>
          <a:off x="0" y="1206134"/>
          <a:ext cx="6984776" cy="0"/>
        </a:xfrm>
        <a:prstGeom prst="line">
          <a:avLst/>
        </a:prstGeom>
        <a:solidFill>
          <a:schemeClr val="accent4">
            <a:hueOff val="-6316836"/>
            <a:satOff val="11255"/>
            <a:lumOff val="523"/>
            <a:alphaOff val="0"/>
          </a:schemeClr>
        </a:solidFill>
        <a:ln w="12700" cap="flat" cmpd="sng" algn="ctr">
          <a:solidFill>
            <a:schemeClr val="accent4">
              <a:hueOff val="-6316836"/>
              <a:satOff val="11255"/>
              <a:lumOff val="5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2B3436-7BEC-46A9-BAC5-63E96C1D03C1}">
      <dsp:nvSpPr>
        <dsp:cNvPr id="0" name=""/>
        <dsp:cNvSpPr/>
      </dsp:nvSpPr>
      <dsp:spPr>
        <a:xfrm>
          <a:off x="0" y="1206133"/>
          <a:ext cx="6984776" cy="120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de-DE" sz="2000" kern="1200" dirty="0" smtClean="0"/>
            <a:t>2. Datenschutz im Netz</a:t>
          </a:r>
          <a:endParaRPr lang="de-DE" sz="2000" kern="1200" dirty="0"/>
        </a:p>
      </dsp:txBody>
      <dsp:txXfrm>
        <a:off x="0" y="1206133"/>
        <a:ext cx="6984776" cy="1206133"/>
      </dsp:txXfrm>
    </dsp:sp>
    <dsp:sp modelId="{2C4F5C4B-B0A8-41AB-8062-371FECA9DE7E}">
      <dsp:nvSpPr>
        <dsp:cNvPr id="0" name=""/>
        <dsp:cNvSpPr/>
      </dsp:nvSpPr>
      <dsp:spPr>
        <a:xfrm>
          <a:off x="0" y="2412268"/>
          <a:ext cx="6984776" cy="0"/>
        </a:xfrm>
        <a:prstGeom prst="line">
          <a:avLst/>
        </a:prstGeom>
        <a:solidFill>
          <a:schemeClr val="accent4">
            <a:hueOff val="-12633672"/>
            <a:satOff val="22509"/>
            <a:lumOff val="1046"/>
            <a:alphaOff val="0"/>
          </a:schemeClr>
        </a:solidFill>
        <a:ln w="12700" cap="flat" cmpd="sng" algn="ctr">
          <a:solidFill>
            <a:schemeClr val="accent4">
              <a:hueOff val="-12633672"/>
              <a:satOff val="22509"/>
              <a:lumOff val="10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3264DF-9D46-44A0-BAA6-C6D6C185A3F8}">
      <dsp:nvSpPr>
        <dsp:cNvPr id="0" name=""/>
        <dsp:cNvSpPr/>
      </dsp:nvSpPr>
      <dsp:spPr>
        <a:xfrm>
          <a:off x="0" y="2412267"/>
          <a:ext cx="6984776" cy="120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de-DE" sz="2000" kern="1200" dirty="0" smtClean="0"/>
            <a:t>3. Soziale Netzwerke - Privatsphäre </a:t>
          </a:r>
          <a:endParaRPr lang="de-DE" sz="2000" kern="1200" dirty="0"/>
        </a:p>
      </dsp:txBody>
      <dsp:txXfrm>
        <a:off x="0" y="2412267"/>
        <a:ext cx="6984776" cy="1206133"/>
      </dsp:txXfrm>
    </dsp:sp>
    <dsp:sp modelId="{FA6B65D3-64AF-4234-934F-252BC44E0B42}">
      <dsp:nvSpPr>
        <dsp:cNvPr id="0" name=""/>
        <dsp:cNvSpPr/>
      </dsp:nvSpPr>
      <dsp:spPr>
        <a:xfrm>
          <a:off x="0" y="3618401"/>
          <a:ext cx="6984776" cy="0"/>
        </a:xfrm>
        <a:prstGeom prst="line">
          <a:avLst/>
        </a:prstGeom>
        <a:solidFill>
          <a:schemeClr val="accent4">
            <a:hueOff val="-18950508"/>
            <a:satOff val="33764"/>
            <a:lumOff val="1569"/>
            <a:alphaOff val="0"/>
          </a:schemeClr>
        </a:solidFill>
        <a:ln w="12700" cap="flat" cmpd="sng" algn="ctr">
          <a:solidFill>
            <a:schemeClr val="accent4">
              <a:hueOff val="-18950508"/>
              <a:satOff val="33764"/>
              <a:lumOff val="15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4DBFF9-3921-41D0-8EB8-9BDD3A144BF5}">
      <dsp:nvSpPr>
        <dsp:cNvPr id="0" name=""/>
        <dsp:cNvSpPr/>
      </dsp:nvSpPr>
      <dsp:spPr>
        <a:xfrm>
          <a:off x="0" y="3618401"/>
          <a:ext cx="6984776" cy="120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de-DE" sz="2000" kern="1200" dirty="0" smtClean="0"/>
            <a:t>4. Cybermobbing </a:t>
          </a:r>
          <a:endParaRPr lang="de-DE" sz="2000" kern="1200" dirty="0"/>
        </a:p>
      </dsp:txBody>
      <dsp:txXfrm>
        <a:off x="0" y="3618401"/>
        <a:ext cx="6984776" cy="12061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FCABE-8F08-4D5B-B95F-CD9311506F4C}">
      <dsp:nvSpPr>
        <dsp:cNvPr id="0" name=""/>
        <dsp:cNvSpPr/>
      </dsp:nvSpPr>
      <dsp:spPr>
        <a:xfrm>
          <a:off x="0" y="0"/>
          <a:ext cx="5903913" cy="169378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de-DE" sz="2400" kern="1200" dirty="0" smtClean="0"/>
            <a:t>Datenmissbrauch und –raub können dazu führen, dass der Mensch „transparenter“ wird, als ihm lieb ist.</a:t>
          </a:r>
          <a:endParaRPr lang="de-DE" sz="2200" kern="1200" dirty="0"/>
        </a:p>
      </dsp:txBody>
      <dsp:txXfrm>
        <a:off x="82684" y="82684"/>
        <a:ext cx="5738545" cy="1528418"/>
      </dsp:txXfrm>
    </dsp:sp>
    <dsp:sp modelId="{40E5A262-51DA-4733-8E86-D3AB070719FB}">
      <dsp:nvSpPr>
        <dsp:cNvPr id="0" name=""/>
        <dsp:cNvSpPr/>
      </dsp:nvSpPr>
      <dsp:spPr>
        <a:xfrm>
          <a:off x="0" y="1711723"/>
          <a:ext cx="5903913" cy="1693786"/>
        </a:xfrm>
        <a:prstGeom prst="roundRect">
          <a:avLst/>
        </a:prstGeom>
        <a:solidFill>
          <a:schemeClr val="accent5">
            <a:hueOff val="5909213"/>
            <a:satOff val="-19118"/>
            <a:lumOff val="33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de-DE" sz="2400" kern="1200" dirty="0" smtClean="0"/>
            <a:t>Daten können von Werbeagenturen dazu genutzt werden, personenbezogene Werbung  zu betreiben.</a:t>
          </a:r>
        </a:p>
        <a:p>
          <a:pPr lvl="0" algn="l" defTabSz="1066800" rtl="0">
            <a:lnSpc>
              <a:spcPct val="90000"/>
            </a:lnSpc>
            <a:spcBef>
              <a:spcPct val="0"/>
            </a:spcBef>
            <a:spcAft>
              <a:spcPct val="35000"/>
            </a:spcAft>
          </a:pPr>
          <a:r>
            <a:rPr lang="de-DE" sz="2000" kern="1200" dirty="0" smtClean="0"/>
            <a:t>Beispiel Facebook: </a:t>
          </a:r>
          <a:r>
            <a:rPr lang="de-DE" sz="2000" kern="1200" dirty="0" smtClean="0">
              <a:hlinkClick xmlns:r="http://schemas.openxmlformats.org/officeDocument/2006/relationships" r:id="rId1"/>
            </a:rPr>
            <a:t>Willkommen bei Facebook</a:t>
          </a:r>
          <a:endParaRPr lang="de-DE" sz="2000" kern="1200" dirty="0"/>
        </a:p>
      </dsp:txBody>
      <dsp:txXfrm>
        <a:off x="82684" y="1794407"/>
        <a:ext cx="5738545" cy="1528418"/>
      </dsp:txXfrm>
    </dsp:sp>
    <dsp:sp modelId="{162C3B16-CA05-4ADB-81C1-1C46A777811F}">
      <dsp:nvSpPr>
        <dsp:cNvPr id="0" name=""/>
        <dsp:cNvSpPr/>
      </dsp:nvSpPr>
      <dsp:spPr>
        <a:xfrm>
          <a:off x="0" y="3417029"/>
          <a:ext cx="5903913" cy="1693786"/>
        </a:xfrm>
        <a:prstGeom prst="roundRect">
          <a:avLst/>
        </a:prstGeom>
        <a:solidFill>
          <a:schemeClr val="accent5">
            <a:hueOff val="11818426"/>
            <a:satOff val="-38235"/>
            <a:lumOff val="6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de-DE" sz="2400" kern="1200" dirty="0" smtClean="0"/>
            <a:t>Lehrer, oder später Vorgesetzte, können gefundene Daten gegen euch verwenden.</a:t>
          </a:r>
        </a:p>
        <a:p>
          <a:pPr lvl="0" algn="l" defTabSz="1066800" rtl="0">
            <a:lnSpc>
              <a:spcPct val="90000"/>
            </a:lnSpc>
            <a:spcBef>
              <a:spcPct val="0"/>
            </a:spcBef>
            <a:spcAft>
              <a:spcPct val="35000"/>
            </a:spcAft>
          </a:pPr>
          <a:r>
            <a:rPr lang="de-DE" sz="2300" kern="1200" dirty="0" smtClean="0"/>
            <a:t>Spot</a:t>
          </a:r>
          <a:r>
            <a:rPr lang="de-DE" sz="23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de-DE" sz="23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hlinkClick xmlns:r="http://schemas.openxmlformats.org/officeDocument/2006/relationships" r:id="rId2"/>
            </a:rPr>
            <a:t>Lehrerkonferenz</a:t>
          </a:r>
          <a:endParaRPr lang="de-DE" sz="23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82684" y="3499713"/>
        <a:ext cx="5738545" cy="15284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F7313-4A7D-4F95-A6CF-A322ED9FA46B}">
      <dsp:nvSpPr>
        <dsp:cNvPr id="0" name=""/>
        <dsp:cNvSpPr/>
      </dsp:nvSpPr>
      <dsp:spPr>
        <a:xfrm rot="16200000">
          <a:off x="-1085124" y="1086184"/>
          <a:ext cx="4929410" cy="2757041"/>
        </a:xfrm>
        <a:prstGeom prst="flowChartManualOperation">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rtl="0">
            <a:lnSpc>
              <a:spcPct val="90000"/>
            </a:lnSpc>
            <a:spcBef>
              <a:spcPct val="0"/>
            </a:spcBef>
            <a:spcAft>
              <a:spcPct val="35000"/>
            </a:spcAft>
          </a:pPr>
          <a:r>
            <a:rPr lang="de-DE" sz="2400" kern="1200" dirty="0" smtClean="0"/>
            <a:t>Kontrolliert in sozialen Netzwerken regelmäßig eure Privatsphäre-einstellungen und stellt sie euren Bedürfnissen entsprechend ein</a:t>
          </a:r>
          <a:endParaRPr lang="de-DE" sz="2400" kern="1200" dirty="0"/>
        </a:p>
      </dsp:txBody>
      <dsp:txXfrm rot="5400000">
        <a:off x="1060" y="985882"/>
        <a:ext cx="2757041" cy="2957646"/>
      </dsp:txXfrm>
    </dsp:sp>
    <dsp:sp modelId="{DDF170BA-28D7-4587-8D3D-78939FEA2A1E}">
      <dsp:nvSpPr>
        <dsp:cNvPr id="0" name=""/>
        <dsp:cNvSpPr/>
      </dsp:nvSpPr>
      <dsp:spPr>
        <a:xfrm rot="16200000">
          <a:off x="1878694" y="1086184"/>
          <a:ext cx="4929410" cy="2757041"/>
        </a:xfrm>
        <a:prstGeom prst="flowChartManualOperation">
          <a:avLst/>
        </a:prstGeom>
        <a:solidFill>
          <a:schemeClr val="accent3">
            <a:hueOff val="8964553"/>
            <a:satOff val="-18919"/>
            <a:lumOff val="-117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rtl="0">
            <a:lnSpc>
              <a:spcPct val="90000"/>
            </a:lnSpc>
            <a:spcBef>
              <a:spcPct val="0"/>
            </a:spcBef>
            <a:spcAft>
              <a:spcPct val="35000"/>
            </a:spcAft>
          </a:pPr>
          <a:r>
            <a:rPr lang="de-DE" sz="2400" kern="1200" dirty="0" smtClean="0"/>
            <a:t>Gebt im Internet keine personen-bezogenen Daten an</a:t>
          </a:r>
          <a:endParaRPr lang="de-DE" sz="2400" kern="1200" dirty="0"/>
        </a:p>
      </dsp:txBody>
      <dsp:txXfrm rot="5400000">
        <a:off x="2964878" y="985882"/>
        <a:ext cx="2757041" cy="2957646"/>
      </dsp:txXfrm>
    </dsp:sp>
    <dsp:sp modelId="{313CB05A-F52E-450A-9FC5-DB5F617A503F}">
      <dsp:nvSpPr>
        <dsp:cNvPr id="0" name=""/>
        <dsp:cNvSpPr/>
      </dsp:nvSpPr>
      <dsp:spPr>
        <a:xfrm rot="16200000">
          <a:off x="4842513" y="1086184"/>
          <a:ext cx="4929410" cy="2757041"/>
        </a:xfrm>
        <a:prstGeom prst="flowChartManualOperation">
          <a:avLst/>
        </a:prstGeom>
        <a:solidFill>
          <a:schemeClr val="accent3">
            <a:hueOff val="17929105"/>
            <a:satOff val="-37837"/>
            <a:lumOff val="-235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rtl="0">
            <a:lnSpc>
              <a:spcPct val="90000"/>
            </a:lnSpc>
            <a:spcBef>
              <a:spcPct val="0"/>
            </a:spcBef>
            <a:spcAft>
              <a:spcPct val="35000"/>
            </a:spcAft>
          </a:pPr>
          <a:r>
            <a:rPr lang="de-DE" sz="2400" kern="1200" dirty="0" smtClean="0"/>
            <a:t>Versucht auch andere davon abzubringen, eure Daten (z.B. unerwünschte Bilder) ins Netz zu stellen</a:t>
          </a:r>
          <a:endParaRPr lang="de-DE" sz="2400" kern="1200" dirty="0"/>
        </a:p>
      </dsp:txBody>
      <dsp:txXfrm rot="5400000">
        <a:off x="5928697" y="985882"/>
        <a:ext cx="2757041" cy="29576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06B99-42F7-405A-BE65-FE2635B84B5B}">
      <dsp:nvSpPr>
        <dsp:cNvPr id="0" name=""/>
        <dsp:cNvSpPr/>
      </dsp:nvSpPr>
      <dsp:spPr>
        <a:xfrm>
          <a:off x="4260" y="1085437"/>
          <a:ext cx="1656457" cy="82822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rtl="0">
            <a:lnSpc>
              <a:spcPct val="90000"/>
            </a:lnSpc>
            <a:spcBef>
              <a:spcPct val="0"/>
            </a:spcBef>
            <a:spcAft>
              <a:spcPct val="35000"/>
            </a:spcAft>
          </a:pPr>
          <a:r>
            <a:rPr lang="de-DE" sz="1700" kern="1200" dirty="0" smtClean="0"/>
            <a:t>Warum ein sicheres Passwort?</a:t>
          </a:r>
          <a:endParaRPr lang="de-DE" sz="1700" kern="1200" dirty="0"/>
        </a:p>
      </dsp:txBody>
      <dsp:txXfrm>
        <a:off x="28518" y="1109695"/>
        <a:ext cx="1607941" cy="779712"/>
      </dsp:txXfrm>
    </dsp:sp>
    <dsp:sp modelId="{CE605105-65BD-48BF-BA28-42E52C9159C9}">
      <dsp:nvSpPr>
        <dsp:cNvPr id="0" name=""/>
        <dsp:cNvSpPr/>
      </dsp:nvSpPr>
      <dsp:spPr>
        <a:xfrm>
          <a:off x="169905" y="1913665"/>
          <a:ext cx="165645" cy="857945"/>
        </a:xfrm>
        <a:custGeom>
          <a:avLst/>
          <a:gdLst/>
          <a:ahLst/>
          <a:cxnLst/>
          <a:rect l="0" t="0" r="0" b="0"/>
          <a:pathLst>
            <a:path>
              <a:moveTo>
                <a:pt x="0" y="0"/>
              </a:moveTo>
              <a:lnTo>
                <a:pt x="0" y="857945"/>
              </a:lnTo>
              <a:lnTo>
                <a:pt x="165645" y="857945"/>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7D25340-21BF-4C94-A86B-F3F1E4F8BD3D}">
      <dsp:nvSpPr>
        <dsp:cNvPr id="0" name=""/>
        <dsp:cNvSpPr/>
      </dsp:nvSpPr>
      <dsp:spPr>
        <a:xfrm>
          <a:off x="335551" y="2120722"/>
          <a:ext cx="1882556" cy="1301776"/>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de-DE" sz="1600" kern="1200" dirty="0" smtClean="0"/>
            <a:t>Passwort schützt private Daten vor  Hackern</a:t>
          </a:r>
          <a:endParaRPr lang="de-DE" sz="1600" kern="1200" dirty="0"/>
        </a:p>
      </dsp:txBody>
      <dsp:txXfrm>
        <a:off x="373679" y="2158850"/>
        <a:ext cx="1806300" cy="1225520"/>
      </dsp:txXfrm>
    </dsp:sp>
    <dsp:sp modelId="{719421D3-5F7F-40AC-AD44-35009FF88D9B}">
      <dsp:nvSpPr>
        <dsp:cNvPr id="0" name=""/>
        <dsp:cNvSpPr/>
      </dsp:nvSpPr>
      <dsp:spPr>
        <a:xfrm>
          <a:off x="2300931" y="1085437"/>
          <a:ext cx="1656457" cy="82822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rtl="0">
            <a:lnSpc>
              <a:spcPct val="90000"/>
            </a:lnSpc>
            <a:spcBef>
              <a:spcPct val="0"/>
            </a:spcBef>
            <a:spcAft>
              <a:spcPct val="35000"/>
            </a:spcAft>
          </a:pPr>
          <a:r>
            <a:rPr lang="de-DE" sz="1700" kern="1200" dirty="0" smtClean="0"/>
            <a:t>Was kann euch passieren?</a:t>
          </a:r>
          <a:endParaRPr lang="de-DE" sz="1700" kern="1200" dirty="0"/>
        </a:p>
      </dsp:txBody>
      <dsp:txXfrm>
        <a:off x="2325189" y="1109695"/>
        <a:ext cx="1607941" cy="779712"/>
      </dsp:txXfrm>
    </dsp:sp>
    <dsp:sp modelId="{11CE0775-F810-45A6-B6F3-9C4C728C650C}">
      <dsp:nvSpPr>
        <dsp:cNvPr id="0" name=""/>
        <dsp:cNvSpPr/>
      </dsp:nvSpPr>
      <dsp:spPr>
        <a:xfrm>
          <a:off x="2466576" y="1913665"/>
          <a:ext cx="165645" cy="857945"/>
        </a:xfrm>
        <a:custGeom>
          <a:avLst/>
          <a:gdLst/>
          <a:ahLst/>
          <a:cxnLst/>
          <a:rect l="0" t="0" r="0" b="0"/>
          <a:pathLst>
            <a:path>
              <a:moveTo>
                <a:pt x="0" y="0"/>
              </a:moveTo>
              <a:lnTo>
                <a:pt x="0" y="857945"/>
              </a:lnTo>
              <a:lnTo>
                <a:pt x="165645" y="857945"/>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53D6EAB-4E20-471C-914B-BA15E98FFF76}">
      <dsp:nvSpPr>
        <dsp:cNvPr id="0" name=""/>
        <dsp:cNvSpPr/>
      </dsp:nvSpPr>
      <dsp:spPr>
        <a:xfrm>
          <a:off x="2632222" y="2120722"/>
          <a:ext cx="1882556" cy="1301776"/>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de-DE" sz="1600" kern="1200" dirty="0" smtClean="0"/>
            <a:t>Account kann gehackt werden, zu viele Leute haben Zugriff </a:t>
          </a:r>
          <a:endParaRPr lang="de-DE" sz="1600" kern="1200" dirty="0"/>
        </a:p>
      </dsp:txBody>
      <dsp:txXfrm>
        <a:off x="2670350" y="2158850"/>
        <a:ext cx="1806300" cy="1225520"/>
      </dsp:txXfrm>
    </dsp:sp>
    <dsp:sp modelId="{85CAEE7D-0C59-4716-90F4-333A7E3B21D9}">
      <dsp:nvSpPr>
        <dsp:cNvPr id="0" name=""/>
        <dsp:cNvSpPr/>
      </dsp:nvSpPr>
      <dsp:spPr>
        <a:xfrm>
          <a:off x="4597602" y="1085437"/>
          <a:ext cx="1656457" cy="82822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rtl="0">
            <a:lnSpc>
              <a:spcPct val="90000"/>
            </a:lnSpc>
            <a:spcBef>
              <a:spcPct val="0"/>
            </a:spcBef>
            <a:spcAft>
              <a:spcPct val="35000"/>
            </a:spcAft>
          </a:pPr>
          <a:r>
            <a:rPr lang="de-DE" sz="1700" kern="1200" dirty="0" smtClean="0"/>
            <a:t>Wie könnt ihr euch helfen?</a:t>
          </a:r>
          <a:endParaRPr lang="de-DE" sz="1700" kern="1200" dirty="0"/>
        </a:p>
      </dsp:txBody>
      <dsp:txXfrm>
        <a:off x="4621860" y="1109695"/>
        <a:ext cx="1607941" cy="779712"/>
      </dsp:txXfrm>
    </dsp:sp>
    <dsp:sp modelId="{9FDBCC27-9B08-4196-86E8-0A3AB4CEB1CF}">
      <dsp:nvSpPr>
        <dsp:cNvPr id="0" name=""/>
        <dsp:cNvSpPr/>
      </dsp:nvSpPr>
      <dsp:spPr>
        <a:xfrm>
          <a:off x="4763247" y="1913665"/>
          <a:ext cx="165645" cy="857945"/>
        </a:xfrm>
        <a:custGeom>
          <a:avLst/>
          <a:gdLst/>
          <a:ahLst/>
          <a:cxnLst/>
          <a:rect l="0" t="0" r="0" b="0"/>
          <a:pathLst>
            <a:path>
              <a:moveTo>
                <a:pt x="0" y="0"/>
              </a:moveTo>
              <a:lnTo>
                <a:pt x="0" y="857945"/>
              </a:lnTo>
              <a:lnTo>
                <a:pt x="165645" y="857945"/>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CDB1DFB-7128-4802-8498-B16290D91EDB}">
      <dsp:nvSpPr>
        <dsp:cNvPr id="0" name=""/>
        <dsp:cNvSpPr/>
      </dsp:nvSpPr>
      <dsp:spPr>
        <a:xfrm>
          <a:off x="4928893" y="2120722"/>
          <a:ext cx="1882556" cy="1301776"/>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de-DE" sz="1600" u="sng" kern="1200" dirty="0" smtClean="0"/>
            <a:t>Sicheres Passwort</a:t>
          </a:r>
          <a:endParaRPr lang="de-DE" sz="1600" kern="1200" dirty="0" smtClean="0"/>
        </a:p>
      </dsp:txBody>
      <dsp:txXfrm>
        <a:off x="4967021" y="2158850"/>
        <a:ext cx="1806300" cy="1225520"/>
      </dsp:txXfrm>
    </dsp:sp>
    <dsp:sp modelId="{4C59FFA4-9180-410F-9B63-31C1F2F07A8A}">
      <dsp:nvSpPr>
        <dsp:cNvPr id="0" name=""/>
        <dsp:cNvSpPr/>
      </dsp:nvSpPr>
      <dsp:spPr>
        <a:xfrm>
          <a:off x="6894273" y="1085437"/>
          <a:ext cx="1656457" cy="82822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rtl="0">
            <a:lnSpc>
              <a:spcPct val="90000"/>
            </a:lnSpc>
            <a:spcBef>
              <a:spcPct val="0"/>
            </a:spcBef>
            <a:spcAft>
              <a:spcPct val="35000"/>
            </a:spcAft>
          </a:pPr>
          <a:r>
            <a:rPr lang="de-DE" sz="1700" kern="1200" dirty="0" smtClean="0"/>
            <a:t>Wer kann euch helfen?</a:t>
          </a:r>
          <a:endParaRPr lang="de-DE" sz="1700" kern="1200" dirty="0"/>
        </a:p>
      </dsp:txBody>
      <dsp:txXfrm>
        <a:off x="6918531" y="1109695"/>
        <a:ext cx="1607941" cy="779712"/>
      </dsp:txXfrm>
    </dsp:sp>
    <dsp:sp modelId="{6CB36E67-558B-4485-A32A-4D6B97F40EAA}">
      <dsp:nvSpPr>
        <dsp:cNvPr id="0" name=""/>
        <dsp:cNvSpPr/>
      </dsp:nvSpPr>
      <dsp:spPr>
        <a:xfrm>
          <a:off x="7059918" y="1913665"/>
          <a:ext cx="165645" cy="980291"/>
        </a:xfrm>
        <a:custGeom>
          <a:avLst/>
          <a:gdLst/>
          <a:ahLst/>
          <a:cxnLst/>
          <a:rect l="0" t="0" r="0" b="0"/>
          <a:pathLst>
            <a:path>
              <a:moveTo>
                <a:pt x="0" y="0"/>
              </a:moveTo>
              <a:lnTo>
                <a:pt x="0" y="980291"/>
              </a:lnTo>
              <a:lnTo>
                <a:pt x="165645" y="980291"/>
              </a:lnTo>
            </a:path>
          </a:pathLst>
        </a:cu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5A9B587-38F9-415F-8B9D-2E741BADE8E1}">
      <dsp:nvSpPr>
        <dsp:cNvPr id="0" name=""/>
        <dsp:cNvSpPr/>
      </dsp:nvSpPr>
      <dsp:spPr>
        <a:xfrm>
          <a:off x="7225564" y="2120722"/>
          <a:ext cx="1914175" cy="1546468"/>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de-DE" sz="1600" kern="1200" dirty="0" smtClean="0"/>
            <a:t>Diverse Passwortchecks im Internet </a:t>
          </a:r>
        </a:p>
        <a:p>
          <a:pPr lvl="0" algn="ctr" defTabSz="711200" rtl="0">
            <a:lnSpc>
              <a:spcPct val="90000"/>
            </a:lnSpc>
            <a:spcBef>
              <a:spcPct val="0"/>
            </a:spcBef>
            <a:spcAft>
              <a:spcPct val="35000"/>
            </a:spcAft>
          </a:pPr>
          <a:r>
            <a:rPr lang="de-DE" sz="1600" kern="1200" dirty="0" smtClean="0">
              <a:latin typeface="Calibri" charset="0"/>
              <a:hlinkClick xmlns:r="http://schemas.openxmlformats.org/officeDocument/2006/relationships" r:id="rId1"/>
            </a:rPr>
            <a:t>http://passwortcheck.pc-feuerwehr.de</a:t>
          </a:r>
          <a:endParaRPr lang="de-DE" sz="1600" kern="1200" dirty="0"/>
        </a:p>
      </dsp:txBody>
      <dsp:txXfrm>
        <a:off x="7270859" y="2166017"/>
        <a:ext cx="1823585" cy="14558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87EBB2F-26F4-4D5C-A4C6-F8F3181BE94E}" type="datetimeFigureOut">
              <a:rPr lang="de-DE" smtClean="0"/>
              <a:pPr/>
              <a:t>16.01.14</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9E9041-F099-424C-939A-1DAC78BD8038}" type="slidenum">
              <a:rPr lang="de-DE" smtClean="0"/>
              <a:pPr/>
              <a:t>‹Nr.›</a:t>
            </a:fld>
            <a:endParaRPr lang="de-DE"/>
          </a:p>
        </p:txBody>
      </p:sp>
    </p:spTree>
    <p:extLst>
      <p:ext uri="{BB962C8B-B14F-4D97-AF65-F5344CB8AC3E}">
        <p14:creationId xmlns:p14="http://schemas.microsoft.com/office/powerpoint/2010/main" val="31441162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5709EC-45CF-450C-9E9D-E06C3EC6EEBB}" type="datetimeFigureOut">
              <a:rPr lang="de-DE" smtClean="0"/>
              <a:pPr/>
              <a:t>16.01.14</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7F46C5-94BC-45E4-8A59-A88980EB2BE0}" type="slidenum">
              <a:rPr lang="de-DE" smtClean="0"/>
              <a:pPr/>
              <a:t>‹Nr.›</a:t>
            </a:fld>
            <a:endParaRPr lang="de-DE"/>
          </a:p>
        </p:txBody>
      </p:sp>
    </p:spTree>
    <p:extLst>
      <p:ext uri="{BB962C8B-B14F-4D97-AF65-F5344CB8AC3E}">
        <p14:creationId xmlns:p14="http://schemas.microsoft.com/office/powerpoint/2010/main" val="1751019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47F46C5-94BC-45E4-8A59-A88980EB2BE0}" type="slidenum">
              <a:rPr lang="de-DE" smtClean="0"/>
              <a:pPr/>
              <a:t>6</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Arbeitsblatt 4b/c</a:t>
            </a:r>
            <a:endParaRPr lang="de-DE" dirty="0"/>
          </a:p>
        </p:txBody>
      </p:sp>
      <p:sp>
        <p:nvSpPr>
          <p:cNvPr id="4" name="Foliennummernplatzhalter 3"/>
          <p:cNvSpPr>
            <a:spLocks noGrp="1"/>
          </p:cNvSpPr>
          <p:nvPr>
            <p:ph type="sldNum" sz="quarter" idx="10"/>
          </p:nvPr>
        </p:nvSpPr>
        <p:spPr/>
        <p:txBody>
          <a:bodyPr/>
          <a:lstStyle/>
          <a:p>
            <a:fld id="{147F46C5-94BC-45E4-8A59-A88980EB2BE0}" type="slidenum">
              <a:rPr lang="de-DE" smtClean="0"/>
              <a:pPr/>
              <a:t>17</a:t>
            </a:fld>
            <a:endParaRPr lang="de-DE"/>
          </a:p>
        </p:txBody>
      </p:sp>
    </p:spTree>
    <p:extLst>
      <p:ext uri="{BB962C8B-B14F-4D97-AF65-F5344CB8AC3E}">
        <p14:creationId xmlns:p14="http://schemas.microsoft.com/office/powerpoint/2010/main" val="1516434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de-DE" dirty="0" smtClean="0"/>
              <a:t>Auf Facebook zeigen ;)</a:t>
            </a:r>
            <a:endParaRPr lang="de-DE" dirty="0"/>
          </a:p>
        </p:txBody>
      </p:sp>
      <p:sp>
        <p:nvSpPr>
          <p:cNvPr id="4" name="Foliennummernplatzhalter 3"/>
          <p:cNvSpPr>
            <a:spLocks noGrp="1"/>
          </p:cNvSpPr>
          <p:nvPr>
            <p:ph type="sldNum" sz="quarter" idx="10"/>
          </p:nvPr>
        </p:nvSpPr>
        <p:spPr/>
        <p:txBody>
          <a:bodyPr/>
          <a:lstStyle/>
          <a:p>
            <a:fld id="{5D3F94DC-3754-4C68-BC0F-A686AC2E40FC}" type="slidenum">
              <a:rPr lang="de-DE" smtClean="0"/>
              <a:t>22</a:t>
            </a:fld>
            <a:endParaRPr lang="de-DE"/>
          </a:p>
        </p:txBody>
      </p:sp>
    </p:spTree>
    <p:extLst>
      <p:ext uri="{BB962C8B-B14F-4D97-AF65-F5344CB8AC3E}">
        <p14:creationId xmlns:p14="http://schemas.microsoft.com/office/powerpoint/2010/main" val="3350748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Auf Facebook zeigen ;)</a:t>
            </a:r>
            <a:endParaRPr lang="de-DE" dirty="0"/>
          </a:p>
        </p:txBody>
      </p:sp>
      <p:sp>
        <p:nvSpPr>
          <p:cNvPr id="4" name="Foliennummernplatzhalter 3"/>
          <p:cNvSpPr>
            <a:spLocks noGrp="1"/>
          </p:cNvSpPr>
          <p:nvPr>
            <p:ph type="sldNum" sz="quarter" idx="10"/>
          </p:nvPr>
        </p:nvSpPr>
        <p:spPr/>
        <p:txBody>
          <a:bodyPr/>
          <a:lstStyle/>
          <a:p>
            <a:fld id="{A6ACDC8A-E55B-46E4-B9C9-0AB79626B8B2}" type="slidenum">
              <a:rPr lang="de-DE" smtClean="0"/>
              <a:t>23</a:t>
            </a:fld>
            <a:endParaRPr lang="de-DE"/>
          </a:p>
        </p:txBody>
      </p:sp>
    </p:spTree>
    <p:extLst>
      <p:ext uri="{BB962C8B-B14F-4D97-AF65-F5344CB8AC3E}">
        <p14:creationId xmlns:p14="http://schemas.microsoft.com/office/powerpoint/2010/main" val="3152272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457200" y="755780"/>
            <a:ext cx="5143500" cy="3200400"/>
          </a:xfrm>
        </p:spPr>
        <p:txBody>
          <a:bodyPr anchor="b">
            <a:noAutofit/>
          </a:bodyPr>
          <a:lstStyle>
            <a:lvl1pPr algn="l">
              <a:lnSpc>
                <a:spcPct val="75000"/>
              </a:lnSpc>
              <a:defRPr sz="7000">
                <a:solidFill>
                  <a:schemeClr val="bg1"/>
                </a:solidFill>
              </a:defRPr>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457200" y="3956180"/>
            <a:ext cx="5143500" cy="1097280"/>
          </a:xfrm>
        </p:spPr>
        <p:txBody>
          <a:bodyPr>
            <a:normAutofit/>
          </a:bodyPr>
          <a:lstStyle>
            <a:lvl1pPr marL="0" indent="0" algn="l">
              <a:spcBef>
                <a:spcPts val="0"/>
              </a:spcBef>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dirty="0"/>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slow" p14:dur="5300">
        <p:push dir="u"/>
      </p:transition>
    </mc:Choice>
    <mc:Fallback xmlns="">
      <p:transition xmlns:p14="http://schemas.microsoft.com/office/powerpoint/2010/main" spd="slow">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321885B5-4730-4DF3-978B-23C74A1D104C}" type="datetimeFigureOut">
              <a:rPr lang="de-DE" smtClean="0"/>
              <a:pPr/>
              <a:t>16.01.14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E35229B-CC10-46A2-A047-6B9795921143}" type="slidenum">
              <a:rPr lang="de-DE" smtClean="0"/>
              <a:pPr/>
              <a:t>‹Nr.›</a:t>
            </a:fld>
            <a:endParaRPr lang="de-DE"/>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slow" p14:dur="5300">
        <p:push dir="u"/>
      </p:transition>
    </mc:Choice>
    <mc:Fallback xmlns="">
      <p:transition xmlns:p14="http://schemas.microsoft.com/office/powerpoint/2010/main" spd="slow">
        <p:push dir="u"/>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006590" y="381000"/>
            <a:ext cx="1508760" cy="6096001"/>
          </a:xfrm>
        </p:spPr>
        <p:txBody>
          <a:bodyPr vert="eaVert"/>
          <a:lstStyle>
            <a:lvl1pPr>
              <a:defRPr/>
            </a:lvl1pPr>
          </a:lstStyle>
          <a:p>
            <a:r>
              <a:rPr lang="de-DE" smtClean="0"/>
              <a:t>Titelmasterformat durch Klicken bearbeiten</a:t>
            </a:r>
            <a:endParaRPr lang="de-DE" dirty="0"/>
          </a:p>
        </p:txBody>
      </p:sp>
      <p:sp>
        <p:nvSpPr>
          <p:cNvPr id="3" name="Vertikaler Textplatzhalter 2"/>
          <p:cNvSpPr>
            <a:spLocks noGrp="1"/>
          </p:cNvSpPr>
          <p:nvPr>
            <p:ph type="body" orient="vert" idx="1"/>
          </p:nvPr>
        </p:nvSpPr>
        <p:spPr>
          <a:xfrm>
            <a:off x="1485900" y="381000"/>
            <a:ext cx="5306144" cy="6096001"/>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321885B5-4730-4DF3-978B-23C74A1D104C}" type="datetimeFigureOut">
              <a:rPr lang="de-DE" smtClean="0"/>
              <a:pPr/>
              <a:t>16.01.14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E35229B-CC10-46A2-A047-6B9795921143}" type="slidenum">
              <a:rPr lang="de-DE" smtClean="0"/>
              <a:pPr/>
              <a:t>‹Nr.›</a:t>
            </a:fld>
            <a:endParaRPr lang="de-DE"/>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slow" p14:dur="5300">
        <p:push dir="u"/>
      </p:transition>
    </mc:Choice>
    <mc:Fallback xmlns="">
      <p:transition xmlns:p14="http://schemas.microsoft.com/office/powerpoint/2010/main" spd="slow">
        <p:push dir="u"/>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321885B5-4730-4DF3-978B-23C74A1D104C}" type="datetimeFigureOut">
              <a:rPr lang="de-DE" smtClean="0"/>
              <a:pPr/>
              <a:t>16.01.14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E35229B-CC10-46A2-A047-6B9795921143}" type="slidenum">
              <a:rPr lang="de-DE" smtClean="0"/>
              <a:pPr/>
              <a:t>‹Nr.›</a:t>
            </a:fld>
            <a:endParaRPr lang="de-DE"/>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slow" p14:dur="5300">
        <p:push dir="u"/>
      </p:transition>
    </mc:Choice>
    <mc:Fallback xmlns="">
      <p:transition xmlns:p14="http://schemas.microsoft.com/office/powerpoint/2010/main" spd="slow">
        <p:push dir="u"/>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822960"/>
            <a:ext cx="6515100" cy="2011680"/>
          </a:xfrm>
        </p:spPr>
        <p:txBody>
          <a:bodyPr anchor="b">
            <a:noAutofit/>
          </a:bodyPr>
          <a:lstStyle>
            <a:lvl1pPr>
              <a:defRPr sz="5600"/>
            </a:lvl1pPr>
          </a:lstStyle>
          <a:p>
            <a:r>
              <a:rPr lang="de-DE" smtClean="0"/>
              <a:t>Titelmasterformat durch Klicken bearbeiten</a:t>
            </a:r>
            <a:endParaRPr lang="de-DE" dirty="0"/>
          </a:p>
        </p:txBody>
      </p:sp>
      <p:sp>
        <p:nvSpPr>
          <p:cNvPr id="3" name="Textplatzhalter 2"/>
          <p:cNvSpPr>
            <a:spLocks noGrp="1"/>
          </p:cNvSpPr>
          <p:nvPr>
            <p:ph type="body" idx="1"/>
          </p:nvPr>
        </p:nvSpPr>
        <p:spPr>
          <a:xfrm>
            <a:off x="457200" y="2834640"/>
            <a:ext cx="6515100" cy="1097280"/>
          </a:xfrm>
        </p:spPr>
        <p:txBody>
          <a:bodyPr>
            <a:normAutofit/>
          </a:bodyPr>
          <a:lstStyle>
            <a:lvl1pPr marL="0" indent="0">
              <a:spcBef>
                <a:spcPts val="0"/>
              </a:spcBef>
              <a:buNone/>
              <a:defRPr sz="28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Textmasterformat bearbeiten</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slow" p14:dur="5300">
        <p:push dir="u"/>
      </p:transition>
    </mc:Choice>
    <mc:Fallback xmlns="">
      <p:transition xmlns:p14="http://schemas.microsoft.com/office/powerpoint/2010/main" spd="slow">
        <p:push dir="u"/>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3" name="Inhaltsplatzhalter 2"/>
          <p:cNvSpPr>
            <a:spLocks noGrp="1"/>
          </p:cNvSpPr>
          <p:nvPr>
            <p:ph sz="half" idx="1"/>
          </p:nvPr>
        </p:nvSpPr>
        <p:spPr>
          <a:xfrm>
            <a:off x="1485900" y="1981200"/>
            <a:ext cx="3429000" cy="448056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5086350" y="1981200"/>
            <a:ext cx="3429000" cy="448056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321885B5-4730-4DF3-978B-23C74A1D104C}" type="datetimeFigureOut">
              <a:rPr lang="de-DE" smtClean="0"/>
              <a:pPr/>
              <a:t>16.01.14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E35229B-CC10-46A2-A047-6B9795921143}" type="slidenum">
              <a:rPr lang="de-DE" smtClean="0"/>
              <a:pPr/>
              <a:t>‹Nr.›</a:t>
            </a:fld>
            <a:endParaRPr lang="de-DE"/>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slow" p14:dur="5300">
        <p:push dir="u"/>
      </p:transition>
    </mc:Choice>
    <mc:Fallback xmlns="">
      <p:transition xmlns:p14="http://schemas.microsoft.com/office/powerpoint/2010/main" spd="slow">
        <p:push dir="u"/>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3" name="Textplatzhalter 2"/>
          <p:cNvSpPr>
            <a:spLocks noGrp="1"/>
          </p:cNvSpPr>
          <p:nvPr>
            <p:ph type="body" idx="1"/>
          </p:nvPr>
        </p:nvSpPr>
        <p:spPr>
          <a:xfrm>
            <a:off x="1485900" y="1679448"/>
            <a:ext cx="3429000" cy="830487"/>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1485900" y="2509936"/>
            <a:ext cx="3429000" cy="39670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5086350" y="1679448"/>
            <a:ext cx="3429000" cy="830487"/>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086350" y="2509936"/>
            <a:ext cx="3429000" cy="39670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Datumsplatzhalter 6"/>
          <p:cNvSpPr>
            <a:spLocks noGrp="1"/>
          </p:cNvSpPr>
          <p:nvPr>
            <p:ph type="dt" sz="half" idx="10"/>
          </p:nvPr>
        </p:nvSpPr>
        <p:spPr/>
        <p:txBody>
          <a:bodyPr/>
          <a:lstStyle/>
          <a:p>
            <a:fld id="{321885B5-4730-4DF3-978B-23C74A1D104C}" type="datetimeFigureOut">
              <a:rPr lang="de-DE" smtClean="0"/>
              <a:pPr/>
              <a:t>16.01.14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2E35229B-CC10-46A2-A047-6B9795921143}" type="slidenum">
              <a:rPr lang="de-DE" smtClean="0"/>
              <a:pPr/>
              <a:t>‹Nr.›</a:t>
            </a:fld>
            <a:endParaRPr lang="de-DE"/>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slow" p14:dur="5300">
        <p:push dir="u"/>
      </p:transition>
    </mc:Choice>
    <mc:Fallback xmlns="">
      <p:transition xmlns:p14="http://schemas.microsoft.com/office/powerpoint/2010/main" spd="slow">
        <p:push dir="u"/>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321885B5-4730-4DF3-978B-23C74A1D104C}" type="datetimeFigureOut">
              <a:rPr lang="de-DE" smtClean="0"/>
              <a:pPr/>
              <a:t>16.01.14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2E35229B-CC10-46A2-A047-6B9795921143}" type="slidenum">
              <a:rPr lang="de-DE" smtClean="0"/>
              <a:pPr/>
              <a:t>‹Nr.›</a:t>
            </a:fld>
            <a:endParaRPr lang="de-DE"/>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slow" p14:dur="5300">
        <p:push dir="u"/>
      </p:transition>
    </mc:Choice>
    <mc:Fallback xmlns="">
      <p:transition xmlns:p14="http://schemas.microsoft.com/office/powerpoint/2010/main" spd="slow">
        <p:push dir="u"/>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1885B5-4730-4DF3-978B-23C74A1D104C}" type="datetimeFigureOut">
              <a:rPr lang="de-DE" smtClean="0"/>
              <a:pPr/>
              <a:t>16.01.14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2E35229B-CC10-46A2-A047-6B9795921143}" type="slidenum">
              <a:rPr lang="de-DE" smtClean="0"/>
              <a:pPr/>
              <a:t>‹Nr.›</a:t>
            </a:fld>
            <a:endParaRPr lang="de-DE"/>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slow" p14:dur="5300">
        <p:push dir="u"/>
      </p:transition>
    </mc:Choice>
    <mc:Fallback xmlns="">
      <p:transition xmlns:p14="http://schemas.microsoft.com/office/powerpoint/2010/main" spd="slow">
        <p:push dir="u"/>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919565" y="408993"/>
            <a:ext cx="3600703" cy="1828800"/>
          </a:xfrm>
        </p:spPr>
        <p:txBody>
          <a:bodyPr anchor="b">
            <a:noAutofit/>
          </a:bodyPr>
          <a:lstStyle>
            <a:lvl1pPr>
              <a:defRPr sz="4400"/>
            </a:lvl1pPr>
          </a:lstStyle>
          <a:p>
            <a:r>
              <a:rPr lang="de-DE" smtClean="0"/>
              <a:t>Titelmasterformat durch Klicken bearbeiten</a:t>
            </a:r>
            <a:endParaRPr lang="de-DE" dirty="0"/>
          </a:p>
        </p:txBody>
      </p:sp>
      <p:sp>
        <p:nvSpPr>
          <p:cNvPr id="3" name="Inhaltsplatzhalter 2"/>
          <p:cNvSpPr>
            <a:spLocks noGrp="1"/>
          </p:cNvSpPr>
          <p:nvPr>
            <p:ph idx="1"/>
          </p:nvPr>
        </p:nvSpPr>
        <p:spPr>
          <a:xfrm>
            <a:off x="454868" y="381000"/>
            <a:ext cx="4117133" cy="5791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Textplatzhalter 3"/>
          <p:cNvSpPr>
            <a:spLocks noGrp="1"/>
          </p:cNvSpPr>
          <p:nvPr>
            <p:ph type="body" sz="half" idx="2"/>
          </p:nvPr>
        </p:nvSpPr>
        <p:spPr>
          <a:xfrm>
            <a:off x="4919565" y="2237793"/>
            <a:ext cx="3600703" cy="1828800"/>
          </a:xfrm>
        </p:spPr>
        <p:txBody>
          <a:bodyP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321885B5-4730-4DF3-978B-23C74A1D104C}" type="datetimeFigureOut">
              <a:rPr lang="de-DE" smtClean="0"/>
              <a:pPr/>
              <a:t>16.01.14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E35229B-CC10-46A2-A047-6B9795921143}" type="slidenum">
              <a:rPr lang="de-DE" smtClean="0"/>
              <a:pPr/>
              <a:t>‹Nr.›</a:t>
            </a:fld>
            <a:endParaRPr lang="de-DE"/>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slow" p14:dur="5300">
        <p:push dir="u"/>
      </p:transition>
    </mc:Choice>
    <mc:Fallback xmlns="">
      <p:transition xmlns:p14="http://schemas.microsoft.com/office/powerpoint/2010/main" spd="slow">
        <p:push dir="u"/>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hteck 7"/>
          <p:cNvSpPr/>
          <p:nvPr/>
        </p:nvSpPr>
        <p:spPr>
          <a:xfrm>
            <a:off x="0" y="0"/>
            <a:ext cx="457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4917186" y="384048"/>
            <a:ext cx="3600450" cy="1828800"/>
          </a:xfrm>
        </p:spPr>
        <p:txBody>
          <a:bodyPr anchor="b">
            <a:noAutofit/>
          </a:bodyPr>
          <a:lstStyle>
            <a:lvl1pPr>
              <a:defRPr sz="4400">
                <a:solidFill>
                  <a:schemeClr val="bg1"/>
                </a:solidFill>
              </a:defRPr>
            </a:lvl1pPr>
          </a:lstStyle>
          <a:p>
            <a:r>
              <a:rPr lang="de-DE" smtClean="0"/>
              <a:t>Titelmasterformat durch Klicken bearbeiten</a:t>
            </a:r>
            <a:endParaRPr lang="de-DE" dirty="0"/>
          </a:p>
        </p:txBody>
      </p:sp>
      <p:sp>
        <p:nvSpPr>
          <p:cNvPr id="3" name="Bildplatzhalter 2"/>
          <p:cNvSpPr>
            <a:spLocks noGrp="1"/>
          </p:cNvSpPr>
          <p:nvPr>
            <p:ph type="pic" idx="1"/>
          </p:nvPr>
        </p:nvSpPr>
        <p:spPr>
          <a:xfrm>
            <a:off x="0" y="0"/>
            <a:ext cx="4572000" cy="6858000"/>
          </a:xfrm>
          <a:ln>
            <a:noFill/>
          </a:ln>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DE" dirty="0"/>
          </a:p>
        </p:txBody>
      </p:sp>
      <p:sp>
        <p:nvSpPr>
          <p:cNvPr id="4" name="Textplatzhalter 3"/>
          <p:cNvSpPr>
            <a:spLocks noGrp="1"/>
          </p:cNvSpPr>
          <p:nvPr>
            <p:ph type="body" sz="half" idx="2"/>
          </p:nvPr>
        </p:nvSpPr>
        <p:spPr>
          <a:xfrm>
            <a:off x="4917187" y="2240280"/>
            <a:ext cx="3599355" cy="1828800"/>
          </a:xfrm>
        </p:spPr>
        <p:txBody>
          <a:bodyP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Tree>
    <p:extLst>
      <p:ext uri="{BB962C8B-B14F-4D97-AF65-F5344CB8AC3E}">
        <p14:creationId xmlns:p14="http://schemas.microsoft.com/office/powerpoint/2010/main" val="571200442"/>
      </p:ext>
    </p:extLst>
  </p:cSld>
  <p:clrMapOvr>
    <a:masterClrMapping/>
  </p:clrMapOvr>
  <mc:AlternateContent xmlns:mc="http://schemas.openxmlformats.org/markup-compatibility/2006" xmlns:p14="http://schemas.microsoft.com/office/powerpoint/2010/main">
    <mc:Choice Requires="p14">
      <p:transition spd="slow" p14:dur="5300">
        <p:push dir="u"/>
      </p:transition>
    </mc:Choice>
    <mc:Fallback xmlns="">
      <p:transition xmlns:p14="http://schemas.microsoft.com/office/powerpoint/2010/main" spd="slow">
        <p:push dir="u"/>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485900" y="381000"/>
            <a:ext cx="7029450" cy="1295400"/>
          </a:xfrm>
          <a:prstGeom prst="rect">
            <a:avLst/>
          </a:prstGeom>
        </p:spPr>
        <p:txBody>
          <a:bodyPr vert="horz" lIns="91440" tIns="45720" rIns="91440" bIns="45720" rtlCol="0" anchor="b">
            <a:norm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1485900" y="1987420"/>
            <a:ext cx="7029450" cy="4483101"/>
          </a:xfrm>
          <a:prstGeom prst="rect">
            <a:avLst/>
          </a:prstGeom>
        </p:spPr>
        <p:txBody>
          <a:bodyPr vert="horz" lIns="91440" tIns="45720" rIns="91440" bIns="4572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8723843" y="5691674"/>
            <a:ext cx="210548" cy="778847"/>
          </a:xfrm>
          <a:prstGeom prst="rect">
            <a:avLst/>
          </a:prstGeom>
        </p:spPr>
        <p:txBody>
          <a:bodyPr vert="vert270" lIns="91440" tIns="45720" rIns="91440" bIns="45720" rtlCol="0" anchor="ctr"/>
          <a:lstStyle>
            <a:lvl1pPr algn="l">
              <a:defRPr sz="800">
                <a:solidFill>
                  <a:schemeClr val="tx1">
                    <a:lumMod val="60000"/>
                    <a:lumOff val="40000"/>
                  </a:schemeClr>
                </a:solidFill>
              </a:defRPr>
            </a:lvl1pPr>
          </a:lstStyle>
          <a:p>
            <a:fld id="{321885B5-4730-4DF3-978B-23C74A1D104C}" type="datetimeFigureOut">
              <a:rPr lang="de-DE" smtClean="0"/>
              <a:pPr/>
              <a:t>16.01.14</a:t>
            </a:fld>
            <a:endParaRPr lang="de-DE"/>
          </a:p>
        </p:txBody>
      </p:sp>
      <p:sp>
        <p:nvSpPr>
          <p:cNvPr id="5" name="Fußzeilenplatzhalter 4"/>
          <p:cNvSpPr>
            <a:spLocks noGrp="1"/>
          </p:cNvSpPr>
          <p:nvPr>
            <p:ph type="ftr" sz="quarter" idx="3"/>
          </p:nvPr>
        </p:nvSpPr>
        <p:spPr>
          <a:xfrm>
            <a:off x="8723842" y="365125"/>
            <a:ext cx="210548" cy="5139936"/>
          </a:xfrm>
          <a:prstGeom prst="rect">
            <a:avLst/>
          </a:prstGeom>
        </p:spPr>
        <p:txBody>
          <a:bodyPr vert="vert270" lIns="91440" tIns="45720" rIns="91440" bIns="45720" rtlCol="0" anchor="ctr"/>
          <a:lstStyle>
            <a:lvl1pPr algn="ctr">
              <a:defRPr sz="800">
                <a:solidFill>
                  <a:schemeClr val="tx1">
                    <a:lumMod val="60000"/>
                    <a:lumOff val="40000"/>
                  </a:schemeClr>
                </a:solidFill>
              </a:defRPr>
            </a:lvl1pPr>
          </a:lstStyle>
          <a:p>
            <a:endParaRPr lang="de-DE"/>
          </a:p>
        </p:txBody>
      </p:sp>
      <p:sp>
        <p:nvSpPr>
          <p:cNvPr id="6" name="Foliennummernplatzhalter 5"/>
          <p:cNvSpPr>
            <a:spLocks noGrp="1"/>
          </p:cNvSpPr>
          <p:nvPr>
            <p:ph type="sldNum" sz="quarter" idx="4"/>
          </p:nvPr>
        </p:nvSpPr>
        <p:spPr>
          <a:xfrm>
            <a:off x="234991" y="6268940"/>
            <a:ext cx="541783" cy="201580"/>
          </a:xfrm>
          <a:prstGeom prst="rect">
            <a:avLst/>
          </a:prstGeom>
        </p:spPr>
        <p:txBody>
          <a:bodyPr vert="horz" lIns="91440" tIns="45720" rIns="91440" bIns="45720" rtlCol="0" anchor="ctr"/>
          <a:lstStyle>
            <a:lvl1pPr algn="l">
              <a:defRPr sz="800">
                <a:solidFill>
                  <a:schemeClr val="tx1">
                    <a:lumMod val="60000"/>
                    <a:lumOff val="40000"/>
                  </a:schemeClr>
                </a:solidFill>
              </a:defRPr>
            </a:lvl1pPr>
          </a:lstStyle>
          <a:p>
            <a:fld id="{2E35229B-CC10-46A2-A047-6B9795921143}" type="slidenum">
              <a:rPr lang="de-DE" smtClean="0"/>
              <a:pPr/>
              <a:t>‹Nr.›</a:t>
            </a:fld>
            <a:endParaRPr lang="de-DE"/>
          </a:p>
        </p:txBody>
      </p:sp>
      <p:pic>
        <p:nvPicPr>
          <p:cNvPr id="7" name="Grafik 6" descr="Logo-neu.png"/>
          <p:cNvPicPr>
            <a:picLocks noChangeAspect="1"/>
          </p:cNvPicPr>
          <p:nvPr userDrawn="1"/>
        </p:nvPicPr>
        <p:blipFill>
          <a:blip r:embed="rId14" cstate="print"/>
          <a:stretch>
            <a:fillRect/>
          </a:stretch>
        </p:blipFill>
        <p:spPr>
          <a:xfrm>
            <a:off x="6970077" y="6093297"/>
            <a:ext cx="2173923" cy="764704"/>
          </a:xfrm>
          <a:prstGeom prst="rect">
            <a:avLst/>
          </a:prstGeom>
        </p:spPr>
      </p:pic>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mc:AlternateContent xmlns:mc="http://schemas.openxmlformats.org/markup-compatibility/2006" xmlns:p14="http://schemas.microsoft.com/office/powerpoint/2010/main">
    <mc:Choice Requires="p14">
      <p:transition spd="slow" p14:dur="5300">
        <p:push dir="u"/>
      </p:transition>
    </mc:Choice>
    <mc:Fallback xmlns="">
      <p:transition xmlns:p14="http://schemas.microsoft.com/office/powerpoint/2010/main" spd="slow">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85000"/>
        </a:lnSpc>
        <a:spcBef>
          <a:spcPct val="0"/>
        </a:spcBef>
        <a:buNone/>
        <a:defRPr sz="4400" kern="1200" cap="all" baseline="0">
          <a:solidFill>
            <a:schemeClr val="accent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685800" indent="-274320" algn="l" defTabSz="914400" rtl="0" eaLnBrk="1" latinLnBrk="0" hangingPunct="1">
        <a:lnSpc>
          <a:spcPct val="90000"/>
        </a:lnSpc>
        <a:spcBef>
          <a:spcPts val="1200"/>
        </a:spcBef>
        <a:buSzPct val="100000"/>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lnSpc>
          <a:spcPct val="90000"/>
        </a:lnSpc>
        <a:spcBef>
          <a:spcPts val="800"/>
        </a:spcBef>
        <a:buSzPct val="100000"/>
        <a:buFont typeface="Arial" pitchFamily="34" charset="0"/>
        <a:buChar char="▪"/>
        <a:defRPr sz="1800" kern="1200">
          <a:solidFill>
            <a:schemeClr val="tx1"/>
          </a:solidFill>
          <a:latin typeface="+mn-lt"/>
          <a:ea typeface="+mn-ea"/>
          <a:cs typeface="+mn-cs"/>
        </a:defRPr>
      </a:lvl3pPr>
      <a:lvl4pPr marL="12344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4pPr>
      <a:lvl5pPr marL="14630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69164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8pPr>
      <a:lvl9pPr marL="2331720" indent="-18288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image" Target="../media/image11.png"/><Relationship Id="rId8"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5.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4.xml"/><Relationship Id="rId2" Type="http://schemas.openxmlformats.org/officeDocument/2006/relationships/diagramData" Target="../diagrams/data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klicksafe.de/ueber-klicksafe/downloads/weitere-spots/uk-childnet-lets-fight-it-together-deutsch/"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de.wikipedia.org/wiki/Strafgesetzbuch_(Deutschland)" TargetMode="External"/><Relationship Id="rId3" Type="http://schemas.openxmlformats.org/officeDocument/2006/relationships/hyperlink" Target="http://dejure.org/gesetze/StGB/11.htm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dienscouts.st-willi@web.de"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6.xml"/><Relationship Id="rId2"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klicksafe.de/ueber-klicksafe/downloads/klicksafe-werbespots/download-wo-ist-kla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24744"/>
            <a:ext cx="7371407" cy="97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ctrTitle"/>
          </p:nvPr>
        </p:nvSpPr>
        <p:spPr>
          <a:xfrm>
            <a:off x="539552" y="692696"/>
            <a:ext cx="6131024" cy="2457196"/>
          </a:xfrm>
        </p:spPr>
        <p:txBody>
          <a:bodyPr/>
          <a:lstStyle/>
          <a:p>
            <a:r>
              <a:rPr lang="de-DE" sz="6600" dirty="0" smtClean="0"/>
              <a:t>Medienscouts</a:t>
            </a:r>
          </a:p>
        </p:txBody>
      </p:sp>
      <p:sp>
        <p:nvSpPr>
          <p:cNvPr id="3" name="Untertitel 2"/>
          <p:cNvSpPr>
            <a:spLocks noGrp="1"/>
          </p:cNvSpPr>
          <p:nvPr>
            <p:ph type="subTitle" idx="1"/>
          </p:nvPr>
        </p:nvSpPr>
        <p:spPr/>
        <p:txBody>
          <a:bodyPr>
            <a:noAutofit/>
          </a:bodyPr>
          <a:lstStyle/>
          <a:p>
            <a:r>
              <a:rPr lang="de-DE" dirty="0" smtClean="0">
                <a:solidFill>
                  <a:schemeClr val="bg1"/>
                </a:solidFill>
              </a:rPr>
              <a:t>Ein Projekt </a:t>
            </a:r>
            <a:r>
              <a:rPr lang="de-DE" dirty="0">
                <a:solidFill>
                  <a:schemeClr val="bg1"/>
                </a:solidFill>
              </a:rPr>
              <a:t>im 10-Punkte-Programm „Medienkompetenz macht Schule“ des Landes Rheinland-</a:t>
            </a:r>
            <a:r>
              <a:rPr lang="de-DE" dirty="0" smtClean="0">
                <a:solidFill>
                  <a:schemeClr val="bg1"/>
                </a:solidFill>
              </a:rPr>
              <a:t>Pfalz</a:t>
            </a:r>
            <a:endParaRPr lang="de-DE"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Inhaltsplatzhalter 2"/>
          <p:cNvSpPr>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de-DE" sz="3200"/>
          </a:p>
        </p:txBody>
      </p:sp>
      <p:sp>
        <p:nvSpPr>
          <p:cNvPr id="43012" name="Text Box 4"/>
          <p:cNvSpPr txBox="1">
            <a:spLocks noChangeArrowheads="1"/>
          </p:cNvSpPr>
          <p:nvPr/>
        </p:nvSpPr>
        <p:spPr bwMode="auto">
          <a:xfrm>
            <a:off x="684213" y="2060575"/>
            <a:ext cx="52562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de-DE">
              <a:cs typeface="Arial" charset="0"/>
            </a:endParaRPr>
          </a:p>
        </p:txBody>
      </p:sp>
      <p:sp>
        <p:nvSpPr>
          <p:cNvPr id="43013" name="Text Box 5"/>
          <p:cNvSpPr txBox="1">
            <a:spLocks noChangeArrowheads="1"/>
          </p:cNvSpPr>
          <p:nvPr/>
        </p:nvSpPr>
        <p:spPr bwMode="auto">
          <a:xfrm>
            <a:off x="1258888" y="2276475"/>
            <a:ext cx="482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de-DE">
              <a:cs typeface="Arial" charset="0"/>
            </a:endParaRPr>
          </a:p>
        </p:txBody>
      </p:sp>
      <p:sp>
        <p:nvSpPr>
          <p:cNvPr id="14341" name="Text Box 6"/>
          <p:cNvSpPr txBox="1">
            <a:spLocks noChangeArrowheads="1"/>
          </p:cNvSpPr>
          <p:nvPr/>
        </p:nvSpPr>
        <p:spPr bwMode="auto">
          <a:xfrm>
            <a:off x="179512" y="836712"/>
            <a:ext cx="8424167" cy="5509200"/>
          </a:xfrm>
          <a:prstGeom prst="rect">
            <a:avLst/>
          </a:prstGeom>
          <a:solidFill>
            <a:schemeClr val="bg1"/>
          </a:solidFill>
          <a:ln w="9525">
            <a:no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de-DE" dirty="0"/>
          </a:p>
          <a:p>
            <a:pPr marL="342900" lvl="0" indent="-342900">
              <a:buFontTx/>
              <a:buChar char="-"/>
            </a:pPr>
            <a:endParaRPr lang="de-DE" dirty="0" smtClean="0"/>
          </a:p>
          <a:p>
            <a:pPr marL="342900" lvl="0" indent="-342900">
              <a:buFontTx/>
              <a:buChar char="-"/>
            </a:pPr>
            <a:endParaRPr lang="de-DE" dirty="0" smtClean="0"/>
          </a:p>
          <a:p>
            <a:pPr marL="342900" lvl="0" indent="-342900">
              <a:buFontTx/>
              <a:buChar char="-"/>
            </a:pPr>
            <a:endParaRPr lang="de-DE" dirty="0" smtClean="0"/>
          </a:p>
          <a:p>
            <a:pPr marL="342900" lvl="0" indent="-342900">
              <a:buFontTx/>
              <a:buChar char="-"/>
            </a:pPr>
            <a:r>
              <a:rPr lang="de-DE" dirty="0" smtClean="0"/>
              <a:t>Glaub nicht </a:t>
            </a:r>
            <a:r>
              <a:rPr lang="de-DE" dirty="0"/>
              <a:t>alles, was du im Internet liest</a:t>
            </a:r>
            <a:r>
              <a:rPr lang="de-DE" dirty="0" smtClean="0"/>
              <a:t>!</a:t>
            </a:r>
          </a:p>
          <a:p>
            <a:pPr lvl="0"/>
            <a:endParaRPr lang="de-DE" sz="800" dirty="0" smtClean="0"/>
          </a:p>
          <a:p>
            <a:pPr marL="342900" lvl="0" indent="-342900">
              <a:buFontTx/>
              <a:buChar char="-"/>
            </a:pPr>
            <a:r>
              <a:rPr lang="de-DE" dirty="0" smtClean="0"/>
              <a:t>Sprich </a:t>
            </a:r>
            <a:r>
              <a:rPr lang="de-DE" dirty="0"/>
              <a:t>mit deinen </a:t>
            </a:r>
            <a:r>
              <a:rPr lang="de-DE" dirty="0" smtClean="0"/>
              <a:t>Eltern, Lehrern oder uns Medienscouts darüber</a:t>
            </a:r>
            <a:r>
              <a:rPr lang="de-DE" dirty="0"/>
              <a:t>, wenn dir etwas im </a:t>
            </a:r>
            <a:r>
              <a:rPr lang="de-DE" dirty="0" smtClean="0"/>
              <a:t>Netz </a:t>
            </a:r>
            <a:r>
              <a:rPr lang="de-DE" dirty="0"/>
              <a:t>komisch </a:t>
            </a:r>
            <a:r>
              <a:rPr lang="de-DE" dirty="0" smtClean="0"/>
              <a:t>vorkommt.</a:t>
            </a:r>
          </a:p>
          <a:p>
            <a:pPr lvl="0"/>
            <a:endParaRPr lang="de-DE" sz="800" dirty="0" smtClean="0"/>
          </a:p>
          <a:p>
            <a:pPr marL="342900" lvl="0" indent="-342900">
              <a:buFontTx/>
              <a:buChar char="-"/>
            </a:pPr>
            <a:r>
              <a:rPr lang="de-DE" dirty="0" smtClean="0"/>
              <a:t>Spiele </a:t>
            </a:r>
            <a:r>
              <a:rPr lang="de-DE" dirty="0"/>
              <a:t>keine Onlinespiele für </a:t>
            </a:r>
            <a:r>
              <a:rPr lang="de-DE" dirty="0" smtClean="0"/>
              <a:t>Erwachsene!</a:t>
            </a:r>
          </a:p>
          <a:p>
            <a:pPr lvl="0"/>
            <a:endParaRPr lang="de-DE" sz="800" dirty="0" smtClean="0"/>
          </a:p>
          <a:p>
            <a:pPr marL="342900" lvl="0" indent="-342900">
              <a:buFontTx/>
              <a:buChar char="-"/>
            </a:pPr>
            <a:r>
              <a:rPr lang="de-DE" dirty="0" smtClean="0"/>
              <a:t>Klicke </a:t>
            </a:r>
            <a:r>
              <a:rPr lang="de-DE" dirty="0"/>
              <a:t>nicht auf jede </a:t>
            </a:r>
            <a:r>
              <a:rPr lang="de-DE" dirty="0" smtClean="0"/>
              <a:t>Werbeanzeige.</a:t>
            </a:r>
          </a:p>
          <a:p>
            <a:pPr marL="342900" lvl="0" indent="-342900">
              <a:buFontTx/>
              <a:buChar char="-"/>
            </a:pPr>
            <a:endParaRPr lang="de-DE" sz="800" dirty="0" smtClean="0"/>
          </a:p>
          <a:p>
            <a:pPr marL="342900" lvl="0" indent="-342900">
              <a:buFontTx/>
              <a:buChar char="-"/>
            </a:pPr>
            <a:r>
              <a:rPr lang="de-DE" dirty="0" smtClean="0"/>
              <a:t>Öffne </a:t>
            </a:r>
            <a:r>
              <a:rPr lang="de-DE" dirty="0"/>
              <a:t>keine angehängten E-Mail-Dateien von unbekannten Absendern, da diese bedenkliche Inhalte, Viren oder Schadsoftware enthalten </a:t>
            </a:r>
            <a:r>
              <a:rPr lang="de-DE" dirty="0" smtClean="0"/>
              <a:t>können.</a:t>
            </a:r>
          </a:p>
          <a:p>
            <a:pPr marL="342900" lvl="0" indent="-342900">
              <a:buFontTx/>
              <a:buChar char="-"/>
            </a:pPr>
            <a:endParaRPr lang="de-DE" dirty="0" smtClean="0"/>
          </a:p>
          <a:p>
            <a:pPr lvl="0"/>
            <a:endParaRPr lang="de-DE" sz="800" dirty="0" smtClean="0"/>
          </a:p>
        </p:txBody>
      </p:sp>
      <p:sp>
        <p:nvSpPr>
          <p:cNvPr id="14337" name="Titel 1"/>
          <p:cNvSpPr>
            <a:spLocks noGrp="1"/>
          </p:cNvSpPr>
          <p:nvPr>
            <p:ph type="title" idx="4294967295"/>
          </p:nvPr>
        </p:nvSpPr>
        <p:spPr>
          <a:xfrm>
            <a:off x="179512" y="548680"/>
            <a:ext cx="8784976" cy="1944216"/>
          </a:xfrm>
        </p:spPr>
        <p:txBody>
          <a:bodyPr>
            <a:normAutofit fontScale="90000"/>
          </a:bodyPr>
          <a:lstStyle/>
          <a:p>
            <a:pPr algn="ctr"/>
            <a:r>
              <a:rPr lang="de-DE" dirty="0">
                <a:latin typeface="Calibri" charset="0"/>
              </a:rPr>
              <a:t>	</a:t>
            </a:r>
            <a:r>
              <a:rPr lang="de-DE" dirty="0" smtClean="0">
                <a:latin typeface="Calibri" charset="0"/>
              </a:rPr>
              <a:t/>
            </a:r>
            <a:br>
              <a:rPr lang="de-DE" dirty="0" smtClean="0">
                <a:latin typeface="Calibri" charset="0"/>
              </a:rPr>
            </a:br>
            <a:r>
              <a:rPr lang="de-DE" dirty="0">
                <a:latin typeface="Calibri" charset="0"/>
              </a:rPr>
              <a:t/>
            </a:r>
            <a:br>
              <a:rPr lang="de-DE" dirty="0">
                <a:latin typeface="Calibri" charset="0"/>
              </a:rPr>
            </a:br>
            <a:r>
              <a:rPr lang="de-DE" dirty="0">
                <a:latin typeface="Calibri" charset="0"/>
              </a:rPr>
              <a:t/>
            </a:r>
            <a:br>
              <a:rPr lang="de-DE" dirty="0">
                <a:latin typeface="Calibri" charset="0"/>
              </a:rPr>
            </a:br>
            <a:r>
              <a:rPr lang="de-DE" dirty="0" smtClean="0">
                <a:latin typeface="Calibri" charset="0"/>
              </a:rPr>
              <a:t/>
            </a:r>
            <a:br>
              <a:rPr lang="de-DE" dirty="0" smtClean="0">
                <a:latin typeface="Calibri" charset="0"/>
              </a:rPr>
            </a:br>
            <a:r>
              <a:rPr lang="de-DE" dirty="0">
                <a:latin typeface="Calibri" charset="0"/>
              </a:rPr>
              <a:t/>
            </a:r>
            <a:br>
              <a:rPr lang="de-DE" dirty="0">
                <a:latin typeface="Calibri" charset="0"/>
              </a:rPr>
            </a:br>
            <a:r>
              <a:rPr lang="de-DE" dirty="0" smtClean="0">
                <a:latin typeface="Calibri" charset="0"/>
              </a:rPr>
              <a:t/>
            </a:r>
            <a:br>
              <a:rPr lang="de-DE" dirty="0" smtClean="0">
                <a:latin typeface="Calibri" charset="0"/>
              </a:rPr>
            </a:br>
            <a:r>
              <a:rPr lang="de-DE" dirty="0">
                <a:latin typeface="Calibri" charset="0"/>
              </a:rPr>
              <a:t/>
            </a:r>
            <a:br>
              <a:rPr lang="de-DE" dirty="0">
                <a:latin typeface="Calibri" charset="0"/>
              </a:rPr>
            </a:br>
            <a:r>
              <a:rPr lang="de-DE" dirty="0" smtClean="0">
                <a:latin typeface="Calibri" charset="0"/>
              </a:rPr>
              <a:t/>
            </a:r>
            <a:br>
              <a:rPr lang="de-DE" dirty="0" smtClean="0">
                <a:latin typeface="Calibri" charset="0"/>
              </a:rPr>
            </a:br>
            <a:r>
              <a:rPr lang="de-DE" dirty="0">
                <a:latin typeface="Calibri" charset="0"/>
              </a:rPr>
              <a:t/>
            </a:r>
            <a:br>
              <a:rPr lang="de-DE" dirty="0">
                <a:latin typeface="Calibri" charset="0"/>
              </a:rPr>
            </a:br>
            <a:r>
              <a:rPr lang="de-DE" dirty="0" smtClean="0">
                <a:latin typeface="Calibri" charset="0"/>
              </a:rPr>
              <a:t/>
            </a:r>
            <a:br>
              <a:rPr lang="de-DE" dirty="0" smtClean="0">
                <a:latin typeface="Calibri" charset="0"/>
              </a:rPr>
            </a:br>
            <a:r>
              <a:rPr lang="de-DE" b="1" dirty="0" smtClean="0"/>
              <a:t>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r>
              <a:rPr lang="de-DE" b="1" dirty="0"/>
              <a:t/>
            </a:r>
            <a:br>
              <a:rPr lang="de-DE" b="1" dirty="0"/>
            </a:br>
            <a:r>
              <a:rPr lang="de-DE" b="1" dirty="0" smtClean="0"/>
              <a:t/>
            </a:r>
            <a:br>
              <a:rPr lang="de-DE" b="1" dirty="0" smtClean="0"/>
            </a:br>
            <a:r>
              <a:rPr lang="de-DE" b="1" dirty="0" smtClean="0"/>
              <a:t>Sicherheitstipps </a:t>
            </a:r>
            <a:r>
              <a:rPr lang="de-DE" b="1" dirty="0"/>
              <a:t>und Verhaltensregeln im </a:t>
            </a:r>
            <a:r>
              <a:rPr lang="de-DE" b="1" dirty="0" smtClean="0"/>
              <a:t>Netz</a:t>
            </a:r>
            <a:r>
              <a:rPr lang="de-DE" dirty="0"/>
              <a:t/>
            </a:r>
            <a:br>
              <a:rPr lang="de-DE" dirty="0"/>
            </a:br>
            <a:endParaRPr lang="de-DE" dirty="0">
              <a:latin typeface="Calibri" charset="0"/>
            </a:endParaRPr>
          </a:p>
        </p:txBody>
      </p:sp>
    </p:spTree>
    <p:extLst>
      <p:ext uri="{BB962C8B-B14F-4D97-AF65-F5344CB8AC3E}">
        <p14:creationId xmlns:p14="http://schemas.microsoft.com/office/powerpoint/2010/main" val="3107790243"/>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83568" y="980728"/>
            <a:ext cx="7632848" cy="4401205"/>
          </a:xfrm>
          <a:prstGeom prst="rect">
            <a:avLst/>
          </a:prstGeom>
        </p:spPr>
        <p:txBody>
          <a:bodyPr wrap="square">
            <a:spAutoFit/>
          </a:bodyPr>
          <a:lstStyle/>
          <a:p>
            <a:pPr marL="342900" lvl="0" indent="-342900">
              <a:buFontTx/>
              <a:buChar char="-"/>
            </a:pPr>
            <a:r>
              <a:rPr lang="de-DE" sz="2400" dirty="0"/>
              <a:t>Pass auf, wenn du über das Internet Dateien herunterlädst (auch Musik und Filme).</a:t>
            </a:r>
          </a:p>
          <a:p>
            <a:pPr marL="342900" indent="-342900">
              <a:buFontTx/>
              <a:buChar char="-"/>
            </a:pPr>
            <a:endParaRPr lang="de-DE" sz="2400" dirty="0" smtClean="0"/>
          </a:p>
          <a:p>
            <a:pPr marL="342900" indent="-342900">
              <a:buFontTx/>
              <a:buChar char="-"/>
            </a:pPr>
            <a:r>
              <a:rPr lang="de-DE" sz="2400" dirty="0" smtClean="0"/>
              <a:t>Antworte </a:t>
            </a:r>
            <a:r>
              <a:rPr lang="de-DE" sz="2400" dirty="0"/>
              <a:t>nicht auf E-Mails oder Forenbeiträge von Fremden</a:t>
            </a:r>
            <a:r>
              <a:rPr lang="de-DE" sz="2400" dirty="0" smtClean="0"/>
              <a:t>!</a:t>
            </a:r>
          </a:p>
          <a:p>
            <a:endParaRPr lang="de-DE" sz="800" dirty="0"/>
          </a:p>
          <a:p>
            <a:pPr marL="342900" lvl="0" indent="-342900">
              <a:buFontTx/>
              <a:buChar char="-"/>
            </a:pPr>
            <a:r>
              <a:rPr lang="de-DE" sz="2400" dirty="0" smtClean="0"/>
              <a:t>Verrate </a:t>
            </a:r>
            <a:r>
              <a:rPr lang="de-DE" sz="2400" dirty="0"/>
              <a:t>niemals einem Fremden über das Internet deine persönlichen </a:t>
            </a:r>
            <a:r>
              <a:rPr lang="de-DE" sz="2400" dirty="0" smtClean="0"/>
              <a:t>Daten und schicke Fremden keine Fotos von dir!</a:t>
            </a:r>
          </a:p>
          <a:p>
            <a:pPr marL="342900" lvl="0" indent="-342900">
              <a:buFontTx/>
              <a:buChar char="-"/>
            </a:pPr>
            <a:endParaRPr lang="de-DE" sz="2400" dirty="0" smtClean="0"/>
          </a:p>
          <a:p>
            <a:pPr marL="342900" lvl="0" indent="-342900">
              <a:buFontTx/>
              <a:buChar char="-"/>
            </a:pPr>
            <a:endParaRPr lang="de-DE" sz="800" dirty="0" smtClean="0"/>
          </a:p>
          <a:p>
            <a:pPr marL="342900" lvl="0" indent="-342900">
              <a:buFontTx/>
              <a:buChar char="-"/>
            </a:pPr>
            <a:r>
              <a:rPr lang="de-DE" sz="2400" dirty="0" smtClean="0"/>
              <a:t>Triff </a:t>
            </a:r>
            <a:r>
              <a:rPr lang="de-DE" sz="2400" dirty="0"/>
              <a:t>dich nie mit Internetbekanntschaften ohne Erwachsene!</a:t>
            </a:r>
          </a:p>
        </p:txBody>
      </p:sp>
    </p:spTree>
    <p:extLst>
      <p:ext uri="{BB962C8B-B14F-4D97-AF65-F5344CB8AC3E}">
        <p14:creationId xmlns:p14="http://schemas.microsoft.com/office/powerpoint/2010/main" val="2257151766"/>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Datenschutz im Netz – </a:t>
            </a:r>
            <a:b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Warum?</a:t>
            </a:r>
            <a:endParaRPr lang="de-DE"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Inhaltsplatzhalter 2"/>
          <p:cNvSpPr>
            <a:spLocks noGrp="1"/>
          </p:cNvSpPr>
          <p:nvPr>
            <p:ph idx="1"/>
          </p:nvPr>
        </p:nvSpPr>
        <p:spPr>
          <a:xfrm>
            <a:off x="1043608" y="2204864"/>
            <a:ext cx="7471742" cy="4265657"/>
          </a:xfrm>
        </p:spPr>
        <p:txBody>
          <a:bodyPr>
            <a:normAutofit/>
          </a:bodyPr>
          <a:lstStyle/>
          <a:p>
            <a:pPr>
              <a:spcBef>
                <a:spcPct val="50000"/>
              </a:spcBef>
            </a:pPr>
            <a:r>
              <a:rPr lang="de-DE" sz="2800" dirty="0"/>
              <a:t>Datenschutz beschreibt das Schützen von personenbezogenen Daten vor dem Zugriff Dritter.</a:t>
            </a:r>
          </a:p>
          <a:p>
            <a:pPr>
              <a:spcBef>
                <a:spcPct val="50000"/>
              </a:spcBef>
            </a:pPr>
            <a:r>
              <a:rPr lang="de-DE" sz="2800" dirty="0"/>
              <a:t>Damit soll verhindert werden, dass ein „gläserner“ Mensch </a:t>
            </a:r>
            <a:r>
              <a:rPr lang="de-DE" sz="2800" dirty="0" smtClean="0"/>
              <a:t>entsteht = ein </a:t>
            </a:r>
            <a:r>
              <a:rPr lang="de-DE" sz="2800" dirty="0"/>
              <a:t>durchschaubarer, überwachter und damit dauerhaft kontrollierbarer </a:t>
            </a:r>
            <a:r>
              <a:rPr lang="de-DE" sz="2800" dirty="0" smtClean="0"/>
              <a:t>Mensch</a:t>
            </a:r>
            <a:endParaRPr lang="de-DE" sz="2800" dirty="0"/>
          </a:p>
          <a:p>
            <a:pPr>
              <a:spcBef>
                <a:spcPct val="50000"/>
              </a:spcBef>
            </a:pPr>
            <a:endParaRPr lang="de-DE" sz="2800" dirty="0"/>
          </a:p>
          <a:p>
            <a:endParaRPr lang="de-DE" sz="2800" dirty="0"/>
          </a:p>
        </p:txBody>
      </p:sp>
    </p:spTree>
    <p:extLst>
      <p:ext uri="{BB962C8B-B14F-4D97-AF65-F5344CB8AC3E}">
        <p14:creationId xmlns:p14="http://schemas.microsoft.com/office/powerpoint/2010/main" val="4197624735"/>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p:cNvSpPr>
          <p:nvPr>
            <p:ph type="title"/>
          </p:nvPr>
        </p:nvSpPr>
        <p:spPr>
          <a:xfrm>
            <a:off x="1485900" y="381000"/>
            <a:ext cx="7029450" cy="887760"/>
          </a:xfrm>
        </p:spPr>
        <p:txBody>
          <a:bodyPr/>
          <a:lstStyle/>
          <a:p>
            <a:pPr algn="ct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pitchFamily="34" charset="-128"/>
              </a:rPr>
              <a:t>Was kann euch passieren?</a:t>
            </a:r>
          </a:p>
        </p:txBody>
      </p:sp>
      <p:graphicFrame>
        <p:nvGraphicFramePr>
          <p:cNvPr id="7" name="Diagramm 6"/>
          <p:cNvGraphicFramePr/>
          <p:nvPr>
            <p:extLst>
              <p:ext uri="{D42A27DB-BD31-4B8C-83A1-F6EECF244321}">
                <p14:modId xmlns:p14="http://schemas.microsoft.com/office/powerpoint/2010/main" val="568121135"/>
              </p:ext>
            </p:extLst>
          </p:nvPr>
        </p:nvGraphicFramePr>
        <p:xfrm>
          <a:off x="755576" y="1412776"/>
          <a:ext cx="5903913" cy="5112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555" name="Picture 4" descr="test"/>
          <p:cNvPicPr>
            <a:picLocks noGrp="1" noChangeAspect="1" noChangeArrowheads="1"/>
          </p:cNvPicPr>
          <p:nvPr>
            <p:ph idx="1"/>
          </p:nvPr>
        </p:nvPicPr>
        <p:blipFill>
          <a:blip r:embed="rId7" cstate="print">
            <a:extLst>
              <a:ext uri="{BEBA8EAE-BF5A-486C-A8C5-ECC9F3942E4B}">
                <a14:imgProps xmlns:a14="http://schemas.microsoft.com/office/drawing/2010/main">
                  <a14:imgLayer r:embed="rId8">
                    <a14:imgEffect>
                      <a14:backgroundRemoval t="1852" b="98889" l="6311" r="96602">
                        <a14:foregroundMark x1="21845" y1="12593" x2="21845" y2="12593"/>
                        <a14:foregroundMark x1="16019" y1="30370" x2="16019" y2="30370"/>
                      </a14:backgroundRemoval>
                    </a14:imgEffect>
                  </a14:imgLayer>
                </a14:imgProps>
              </a:ext>
            </a:extLst>
          </a:blip>
          <a:stretch>
            <a:fillRect/>
          </a:stretch>
        </p:blipFill>
        <p:spPr>
          <a:xfrm>
            <a:off x="6660232" y="2060848"/>
            <a:ext cx="2616796" cy="3429781"/>
          </a:xfrm>
        </p:spPr>
      </p:pic>
    </p:spTree>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p:cNvSpPr>
          <p:nvPr>
            <p:ph type="title"/>
          </p:nvPr>
        </p:nvSpPr>
        <p:spPr>
          <a:xfrm>
            <a:off x="467544" y="0"/>
            <a:ext cx="8229600" cy="980728"/>
          </a:xfrm>
        </p:spPr>
        <p:txBody>
          <a:bodyPr/>
          <a:lstStyle/>
          <a:p>
            <a:pPr algn="ct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pitchFamily="34" charset="-128"/>
              </a:rPr>
              <a:t>Wie könnt ihr euch helfen?</a:t>
            </a:r>
          </a:p>
        </p:txBody>
      </p:sp>
      <p:graphicFrame>
        <p:nvGraphicFramePr>
          <p:cNvPr id="6" name="Diagramm 5"/>
          <p:cNvGraphicFramePr/>
          <p:nvPr>
            <p:extLst>
              <p:ext uri="{D42A27DB-BD31-4B8C-83A1-F6EECF244321}">
                <p14:modId xmlns:p14="http://schemas.microsoft.com/office/powerpoint/2010/main" val="3468224496"/>
              </p:ext>
            </p:extLst>
          </p:nvPr>
        </p:nvGraphicFramePr>
        <p:xfrm>
          <a:off x="251520" y="1307901"/>
          <a:ext cx="8686800" cy="4929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feld 1"/>
          <p:cNvSpPr txBox="1"/>
          <p:nvPr/>
        </p:nvSpPr>
        <p:spPr>
          <a:xfrm>
            <a:off x="755576" y="5909778"/>
            <a:ext cx="6480720" cy="369332"/>
          </a:xfrm>
          <a:prstGeom prst="rect">
            <a:avLst/>
          </a:prstGeom>
          <a:noFill/>
        </p:spPr>
        <p:txBody>
          <a:bodyPr wrap="square" rtlCol="0">
            <a:spAutoFit/>
          </a:bodyPr>
          <a:lstStyle/>
          <a:p>
            <a:endParaRPr lang="de-DE" dirty="0" smtClean="0"/>
          </a:p>
        </p:txBody>
      </p:sp>
    </p:spTree>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p:cNvGraphicFramePr/>
          <p:nvPr>
            <p:extLst>
              <p:ext uri="{D42A27DB-BD31-4B8C-83A1-F6EECF244321}">
                <p14:modId xmlns:p14="http://schemas.microsoft.com/office/powerpoint/2010/main" val="2552244052"/>
              </p:ext>
            </p:extLst>
          </p:nvPr>
        </p:nvGraphicFramePr>
        <p:xfrm>
          <a:off x="0" y="620588"/>
          <a:ext cx="9144000" cy="4752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625" name="Rectangle 2"/>
          <p:cNvSpPr>
            <a:spLocks noGrp="1"/>
          </p:cNvSpPr>
          <p:nvPr>
            <p:ph type="title"/>
          </p:nvPr>
        </p:nvSpPr>
        <p:spPr>
          <a:xfrm>
            <a:off x="467544" y="404664"/>
            <a:ext cx="8229600" cy="1143000"/>
          </a:xfrm>
        </p:spPr>
        <p:txBody>
          <a:bodyPr>
            <a:normAutofit/>
          </a:bodyPr>
          <a:lstStyle/>
          <a:p>
            <a:pPr algn="ctr"/>
            <a:r>
              <a:rPr lang="de-DE" sz="48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pitchFamily="34" charset="-128"/>
              </a:rPr>
              <a:t>Sicherheit &amp; Passwort?!</a:t>
            </a:r>
          </a:p>
        </p:txBody>
      </p:sp>
      <p:sp>
        <p:nvSpPr>
          <p:cNvPr id="6" name="Textfeld 5"/>
          <p:cNvSpPr txBox="1"/>
          <p:nvPr/>
        </p:nvSpPr>
        <p:spPr>
          <a:xfrm>
            <a:off x="388715" y="4167614"/>
            <a:ext cx="7128792" cy="2308324"/>
          </a:xfrm>
          <a:prstGeom prst="rect">
            <a:avLst/>
          </a:prstGeom>
          <a:noFill/>
        </p:spPr>
        <p:txBody>
          <a:bodyPr wrap="square" rtlCol="0">
            <a:spAutoFit/>
          </a:bodyPr>
          <a:lstStyle/>
          <a:p>
            <a:pPr lvl="0"/>
            <a:r>
              <a:rPr lang="de-DE" u="sng" dirty="0" smtClean="0"/>
              <a:t>Sicheres Passwort</a:t>
            </a:r>
            <a:endParaRPr lang="de-DE" dirty="0" smtClean="0"/>
          </a:p>
          <a:p>
            <a:pPr marL="285750" indent="-285750">
              <a:buFont typeface="Arial" pitchFamily="34" charset="0"/>
              <a:buChar char="•"/>
            </a:pPr>
            <a:r>
              <a:rPr lang="de-DE" dirty="0" smtClean="0"/>
              <a:t>Eselsbrücken</a:t>
            </a:r>
          </a:p>
          <a:p>
            <a:pPr marL="285750" indent="-285750">
              <a:buFont typeface="Arial" pitchFamily="34" charset="0"/>
              <a:buChar char="•"/>
            </a:pPr>
            <a:r>
              <a:rPr lang="de-DE" dirty="0" smtClean="0"/>
              <a:t>Zahlen </a:t>
            </a:r>
          </a:p>
          <a:p>
            <a:pPr marL="285750" indent="-285750">
              <a:buFont typeface="Arial" pitchFamily="34" charset="0"/>
              <a:buChar char="•"/>
            </a:pPr>
            <a:r>
              <a:rPr lang="de-DE" dirty="0" smtClean="0"/>
              <a:t>Buchstaben </a:t>
            </a:r>
            <a:r>
              <a:rPr lang="de-DE" dirty="0"/>
              <a:t>(klein, groß) </a:t>
            </a:r>
            <a:endParaRPr lang="de-DE" dirty="0" smtClean="0"/>
          </a:p>
          <a:p>
            <a:pPr marL="285750" indent="-285750">
              <a:buFont typeface="Arial" pitchFamily="34" charset="0"/>
              <a:buChar char="•"/>
            </a:pPr>
            <a:r>
              <a:rPr lang="de-DE" dirty="0" smtClean="0"/>
              <a:t>Sonderzeichen</a:t>
            </a:r>
          </a:p>
          <a:p>
            <a:pPr marL="285750" indent="-285750">
              <a:buFont typeface="Arial" pitchFamily="34" charset="0"/>
              <a:buChar char="•"/>
            </a:pPr>
            <a:r>
              <a:rPr lang="de-DE" dirty="0" smtClean="0"/>
              <a:t>keine Reihenfolge</a:t>
            </a:r>
          </a:p>
          <a:p>
            <a:pPr marL="285750" indent="-285750">
              <a:buFont typeface="Arial" pitchFamily="34" charset="0"/>
              <a:buChar char="•"/>
            </a:pPr>
            <a:r>
              <a:rPr lang="de-DE" dirty="0"/>
              <a:t>g</a:t>
            </a:r>
            <a:r>
              <a:rPr lang="de-DE" dirty="0" smtClean="0"/>
              <a:t>eheim halten</a:t>
            </a:r>
          </a:p>
          <a:p>
            <a:pPr marL="285750" indent="-285750">
              <a:buFont typeface="Arial" pitchFamily="34" charset="0"/>
              <a:buChar char="•"/>
            </a:pPr>
            <a:r>
              <a:rPr lang="de-DE" dirty="0" smtClean="0"/>
              <a:t>kein Geburtsdatum</a:t>
            </a:r>
            <a:endParaRPr lang="de-DE" sz="1400" i="1" dirty="0"/>
          </a:p>
        </p:txBody>
      </p:sp>
      <p:pic>
        <p:nvPicPr>
          <p:cNvPr id="26627" name="Picture 4"/>
          <p:cNvPicPr>
            <a:picLocks noGrp="1" noChangeAspect="1" noChangeArrowheads="1"/>
          </p:cNvPicPr>
          <p:nvPr>
            <p:ph idx="1"/>
          </p:nvPr>
        </p:nvPicPr>
        <p:blipFill rotWithShape="1">
          <a:blip r:embed="rId7" cstate="print">
            <a:clrChange>
              <a:clrFrom>
                <a:srgbClr val="FFFFFF"/>
              </a:clrFrom>
              <a:clrTo>
                <a:srgbClr val="FFFFFF">
                  <a:alpha val="0"/>
                </a:srgbClr>
              </a:clrTo>
            </a:clrChange>
          </a:blip>
          <a:srcRect r="1834"/>
          <a:stretch/>
        </p:blipFill>
        <p:spPr>
          <a:xfrm>
            <a:off x="4139952" y="4278919"/>
            <a:ext cx="1870323" cy="2085714"/>
          </a:xfrm>
        </p:spPr>
      </p:pic>
    </p:spTree>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85900" y="381000"/>
            <a:ext cx="7029450" cy="743744"/>
          </a:xfrm>
        </p:spPr>
        <p:txBody>
          <a:bodyPr/>
          <a:lstStyle/>
          <a:p>
            <a:pPr algn="ctr"/>
            <a:r>
              <a:rPr lang="de-DE" b="1" cap="none" dirty="0" smtClean="0">
                <a:ln w="10541" cmpd="sng">
                  <a:solidFill>
                    <a:schemeClr val="accent1">
                      <a:shade val="88000"/>
                      <a:satMod val="110000"/>
                    </a:schemeClr>
                  </a:solidFill>
                  <a:prstDash val="solid"/>
                </a:ln>
                <a:solidFill>
                  <a:srgbClr val="1BDCFF"/>
                </a:solidFill>
              </a:rPr>
              <a:t>Unsichere Passwörter:</a:t>
            </a:r>
            <a:endParaRPr lang="de-DE" b="1" cap="none" dirty="0">
              <a:ln w="10541" cmpd="sng">
                <a:solidFill>
                  <a:schemeClr val="accent1">
                    <a:shade val="88000"/>
                    <a:satMod val="110000"/>
                  </a:schemeClr>
                </a:solidFill>
                <a:prstDash val="solid"/>
              </a:ln>
              <a:solidFill>
                <a:srgbClr val="1BDCFF"/>
              </a:solidFill>
            </a:endParaRPr>
          </a:p>
        </p:txBody>
      </p:sp>
      <p:sp>
        <p:nvSpPr>
          <p:cNvPr id="4" name="Inhaltsplatzhalter 3"/>
          <p:cNvSpPr txBox="1">
            <a:spLocks noGrp="1"/>
          </p:cNvSpPr>
          <p:nvPr>
            <p:ph idx="1"/>
          </p:nvPr>
        </p:nvSpPr>
        <p:spPr>
          <a:xfrm>
            <a:off x="1403648" y="1412776"/>
            <a:ext cx="7111702" cy="505774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numCol="3">
            <a:spAutoFit/>
            <a:scene3d>
              <a:camera prst="perspectiveAbove"/>
              <a:lightRig rig="threePt" dir="t"/>
            </a:scene3d>
          </a:bodyPr>
          <a:lstStyle/>
          <a:p>
            <a:pPr>
              <a:defRPr/>
            </a:pPr>
            <a:r>
              <a:rPr lang="de-DE" sz="1400" b="1" dirty="0" smtClean="0">
                <a:solidFill>
                  <a:srgbClr val="C00000"/>
                </a:solidFill>
                <a:latin typeface="Arial" pitchFamily="34" charset="0"/>
                <a:ea typeface="ＭＳ Ｐゴシック" pitchFamily="34" charset="-128"/>
                <a:cs typeface="+mn-cs"/>
              </a:rPr>
              <a:t>123456</a:t>
            </a:r>
            <a:endParaRPr lang="de-DE" sz="1400" b="1" dirty="0">
              <a:solidFill>
                <a:srgbClr val="C00000"/>
              </a:solidFill>
              <a:latin typeface="Arial" pitchFamily="34" charset="0"/>
              <a:ea typeface="ＭＳ Ｐゴシック" pitchFamily="34" charset="-128"/>
              <a:cs typeface="+mn-cs"/>
            </a:endParaRPr>
          </a:p>
          <a:p>
            <a:pPr>
              <a:defRPr/>
            </a:pPr>
            <a:r>
              <a:rPr lang="de-DE" sz="1400" b="1" dirty="0" smtClean="0">
                <a:solidFill>
                  <a:srgbClr val="C00000"/>
                </a:solidFill>
                <a:latin typeface="Arial" pitchFamily="34" charset="0"/>
                <a:ea typeface="ＭＳ Ｐゴシック" pitchFamily="34" charset="-128"/>
                <a:cs typeface="+mn-cs"/>
              </a:rPr>
              <a:t>12345</a:t>
            </a:r>
            <a:endParaRPr lang="de-DE" sz="1400" b="1" dirty="0">
              <a:solidFill>
                <a:srgbClr val="C00000"/>
              </a:solidFill>
              <a:latin typeface="Arial" pitchFamily="34" charset="0"/>
              <a:ea typeface="ＭＳ Ｐゴシック" pitchFamily="34" charset="-128"/>
              <a:cs typeface="+mn-cs"/>
            </a:endParaRPr>
          </a:p>
          <a:p>
            <a:pPr>
              <a:defRPr/>
            </a:pPr>
            <a:r>
              <a:rPr lang="de-DE" sz="1400" b="1" dirty="0" smtClean="0">
                <a:solidFill>
                  <a:srgbClr val="C00000"/>
                </a:solidFill>
                <a:latin typeface="Arial" pitchFamily="34" charset="0"/>
                <a:ea typeface="ＭＳ Ｐゴシック" pitchFamily="34" charset="-128"/>
                <a:cs typeface="+mn-cs"/>
              </a:rPr>
              <a:t>123456789</a:t>
            </a:r>
            <a:endParaRPr lang="de-DE" sz="1400" b="1" dirty="0">
              <a:solidFill>
                <a:srgbClr val="C00000"/>
              </a:solidFill>
              <a:latin typeface="Arial" pitchFamily="34" charset="0"/>
              <a:ea typeface="ＭＳ Ｐゴシック" pitchFamily="34" charset="-128"/>
              <a:cs typeface="+mn-cs"/>
            </a:endParaRPr>
          </a:p>
          <a:p>
            <a:pPr>
              <a:defRPr/>
            </a:pPr>
            <a:r>
              <a:rPr lang="de-DE" sz="1400" b="1" dirty="0" err="1" smtClean="0">
                <a:solidFill>
                  <a:srgbClr val="C00000"/>
                </a:solidFill>
                <a:latin typeface="Arial" pitchFamily="34" charset="0"/>
                <a:ea typeface="ＭＳ Ｐゴシック" pitchFamily="34" charset="-128"/>
                <a:cs typeface="+mn-cs"/>
              </a:rPr>
              <a:t>password</a:t>
            </a:r>
            <a:endParaRPr lang="de-DE" sz="1400" b="1" dirty="0">
              <a:solidFill>
                <a:srgbClr val="C00000"/>
              </a:solidFill>
              <a:latin typeface="Arial" pitchFamily="34" charset="0"/>
              <a:ea typeface="ＭＳ Ｐゴシック" pitchFamily="34" charset="-128"/>
              <a:cs typeface="+mn-cs"/>
            </a:endParaRPr>
          </a:p>
          <a:p>
            <a:pPr>
              <a:defRPr/>
            </a:pPr>
            <a:r>
              <a:rPr lang="de-DE" sz="1400" b="1" dirty="0" err="1" smtClean="0">
                <a:solidFill>
                  <a:srgbClr val="C00000"/>
                </a:solidFill>
                <a:latin typeface="Arial" pitchFamily="34" charset="0"/>
                <a:ea typeface="ＭＳ Ｐゴシック" pitchFamily="34" charset="-128"/>
                <a:cs typeface="+mn-cs"/>
              </a:rPr>
              <a:t>iloveyou</a:t>
            </a:r>
            <a:endParaRPr lang="de-DE" sz="1400" b="1" dirty="0">
              <a:solidFill>
                <a:srgbClr val="C00000"/>
              </a:solidFill>
              <a:latin typeface="Arial" pitchFamily="34" charset="0"/>
              <a:ea typeface="ＭＳ Ｐゴシック" pitchFamily="34" charset="-128"/>
              <a:cs typeface="+mn-cs"/>
            </a:endParaRPr>
          </a:p>
          <a:p>
            <a:pPr>
              <a:defRPr/>
            </a:pPr>
            <a:r>
              <a:rPr lang="de-DE" sz="1400" b="1" dirty="0" err="1" smtClean="0">
                <a:solidFill>
                  <a:srgbClr val="C00000"/>
                </a:solidFill>
                <a:latin typeface="Arial" pitchFamily="34" charset="0"/>
                <a:ea typeface="ＭＳ Ｐゴシック" pitchFamily="34" charset="-128"/>
                <a:cs typeface="+mn-cs"/>
              </a:rPr>
              <a:t>princess</a:t>
            </a:r>
            <a:endParaRPr lang="de-DE" sz="1400" b="1" dirty="0">
              <a:solidFill>
                <a:srgbClr val="C00000"/>
              </a:solidFill>
              <a:latin typeface="Arial" pitchFamily="34" charset="0"/>
              <a:ea typeface="ＭＳ Ｐゴシック" pitchFamily="34" charset="-128"/>
              <a:cs typeface="+mn-cs"/>
            </a:endParaRPr>
          </a:p>
          <a:p>
            <a:pPr>
              <a:defRPr/>
            </a:pPr>
            <a:r>
              <a:rPr lang="de-DE" sz="1400" b="1" dirty="0" smtClean="0">
                <a:solidFill>
                  <a:srgbClr val="C00000"/>
                </a:solidFill>
                <a:latin typeface="Arial" pitchFamily="34" charset="0"/>
                <a:ea typeface="ＭＳ Ｐゴシック" pitchFamily="34" charset="-128"/>
                <a:cs typeface="+mn-cs"/>
              </a:rPr>
              <a:t>Name des Netzwerks</a:t>
            </a:r>
          </a:p>
          <a:p>
            <a:pPr>
              <a:defRPr/>
            </a:pPr>
            <a:r>
              <a:rPr lang="de-DE" sz="1400" b="1" dirty="0" smtClean="0">
                <a:solidFill>
                  <a:srgbClr val="C00000"/>
                </a:solidFill>
                <a:latin typeface="Arial" pitchFamily="34" charset="0"/>
                <a:ea typeface="ＭＳ Ｐゴシック" pitchFamily="34" charset="-128"/>
                <a:cs typeface="+mn-cs"/>
              </a:rPr>
              <a:t>1234567</a:t>
            </a:r>
            <a:endParaRPr lang="de-DE" sz="1400" b="1" dirty="0">
              <a:solidFill>
                <a:srgbClr val="C00000"/>
              </a:solidFill>
              <a:latin typeface="Arial" pitchFamily="34" charset="0"/>
              <a:ea typeface="ＭＳ Ｐゴシック" pitchFamily="34" charset="-128"/>
              <a:cs typeface="+mn-cs"/>
            </a:endParaRPr>
          </a:p>
          <a:p>
            <a:pPr>
              <a:defRPr/>
            </a:pPr>
            <a:r>
              <a:rPr lang="de-DE" sz="1400" b="1" dirty="0" smtClean="0">
                <a:solidFill>
                  <a:srgbClr val="C00000"/>
                </a:solidFill>
                <a:latin typeface="Arial" pitchFamily="34" charset="0"/>
                <a:ea typeface="ＭＳ Ｐゴシック" pitchFamily="34" charset="-128"/>
                <a:cs typeface="+mn-cs"/>
              </a:rPr>
              <a:t>12345678</a:t>
            </a:r>
            <a:endParaRPr lang="de-DE" sz="1400" b="1" dirty="0">
              <a:solidFill>
                <a:srgbClr val="C00000"/>
              </a:solidFill>
              <a:latin typeface="Arial" pitchFamily="34" charset="0"/>
              <a:ea typeface="ＭＳ Ｐゴシック" pitchFamily="34" charset="-128"/>
              <a:cs typeface="+mn-cs"/>
            </a:endParaRPr>
          </a:p>
          <a:p>
            <a:pPr>
              <a:defRPr/>
            </a:pPr>
            <a:r>
              <a:rPr lang="de-DE" sz="1400" b="1" dirty="0" smtClean="0">
                <a:solidFill>
                  <a:srgbClr val="C00000"/>
                </a:solidFill>
                <a:latin typeface="Arial" pitchFamily="34" charset="0"/>
                <a:ea typeface="ＭＳ Ｐゴシック" pitchFamily="34" charset="-128"/>
                <a:cs typeface="+mn-cs"/>
              </a:rPr>
              <a:t>abc123</a:t>
            </a:r>
            <a:endParaRPr lang="de-DE" sz="1400" b="1" dirty="0">
              <a:solidFill>
                <a:srgbClr val="C00000"/>
              </a:solidFill>
              <a:latin typeface="Arial" pitchFamily="34" charset="0"/>
              <a:ea typeface="ＭＳ Ｐゴシック" pitchFamily="34" charset="-128"/>
              <a:cs typeface="+mn-cs"/>
            </a:endParaRPr>
          </a:p>
          <a:p>
            <a:pPr>
              <a:defRPr/>
            </a:pPr>
            <a:r>
              <a:rPr lang="de-DE" sz="1400" b="1" dirty="0" err="1" smtClean="0">
                <a:solidFill>
                  <a:srgbClr val="C00000"/>
                </a:solidFill>
                <a:latin typeface="Arial" pitchFamily="34" charset="0"/>
                <a:ea typeface="ＭＳ Ｐゴシック" pitchFamily="34" charset="-128"/>
                <a:cs typeface="+mn-cs"/>
              </a:rPr>
              <a:t>nicole</a:t>
            </a:r>
            <a:endParaRPr lang="de-DE" sz="1400" b="1" dirty="0">
              <a:solidFill>
                <a:srgbClr val="C00000"/>
              </a:solidFill>
              <a:latin typeface="Arial" pitchFamily="34" charset="0"/>
              <a:ea typeface="ＭＳ Ｐゴシック" pitchFamily="34" charset="-128"/>
              <a:cs typeface="+mn-cs"/>
            </a:endParaRPr>
          </a:p>
          <a:p>
            <a:pPr>
              <a:defRPr/>
            </a:pPr>
            <a:r>
              <a:rPr lang="de-DE" sz="1400" b="1" dirty="0" err="1" smtClean="0">
                <a:solidFill>
                  <a:srgbClr val="C00000"/>
                </a:solidFill>
                <a:latin typeface="Arial" pitchFamily="34" charset="0"/>
                <a:ea typeface="ＭＳ Ｐゴシック" pitchFamily="34" charset="-128"/>
                <a:cs typeface="+mn-cs"/>
              </a:rPr>
              <a:t>daniel</a:t>
            </a:r>
            <a:endParaRPr lang="de-DE" sz="1400" b="1" dirty="0">
              <a:solidFill>
                <a:srgbClr val="C00000"/>
              </a:solidFill>
              <a:latin typeface="Arial" pitchFamily="34" charset="0"/>
              <a:ea typeface="ＭＳ Ｐゴシック" pitchFamily="34" charset="-128"/>
              <a:cs typeface="+mn-cs"/>
            </a:endParaRPr>
          </a:p>
          <a:p>
            <a:pPr>
              <a:defRPr/>
            </a:pPr>
            <a:r>
              <a:rPr lang="de-DE" sz="1400" b="1" dirty="0" err="1" smtClean="0">
                <a:solidFill>
                  <a:srgbClr val="C00000"/>
                </a:solidFill>
                <a:latin typeface="Arial" pitchFamily="34" charset="0"/>
                <a:ea typeface="ＭＳ Ｐゴシック" pitchFamily="34" charset="-128"/>
                <a:cs typeface="+mn-cs"/>
              </a:rPr>
              <a:t>babygirl</a:t>
            </a:r>
            <a:endParaRPr lang="de-DE" sz="1400" b="1" dirty="0">
              <a:solidFill>
                <a:srgbClr val="C00000"/>
              </a:solidFill>
              <a:latin typeface="Arial" pitchFamily="34" charset="0"/>
              <a:ea typeface="ＭＳ Ｐゴシック" pitchFamily="34" charset="-128"/>
              <a:cs typeface="+mn-cs"/>
            </a:endParaRPr>
          </a:p>
          <a:p>
            <a:pPr>
              <a:defRPr/>
            </a:pPr>
            <a:r>
              <a:rPr lang="de-DE" sz="1400" b="1" dirty="0" err="1" smtClean="0">
                <a:solidFill>
                  <a:srgbClr val="C00000"/>
                </a:solidFill>
                <a:latin typeface="Arial" pitchFamily="34" charset="0"/>
                <a:ea typeface="ＭＳ Ｐゴシック" pitchFamily="34" charset="-128"/>
                <a:cs typeface="+mn-cs"/>
              </a:rPr>
              <a:t>monkey</a:t>
            </a:r>
            <a:endParaRPr lang="de-DE" sz="1400" b="1" dirty="0">
              <a:solidFill>
                <a:srgbClr val="C00000"/>
              </a:solidFill>
              <a:latin typeface="Arial" pitchFamily="34" charset="0"/>
              <a:ea typeface="ＭＳ Ｐゴシック" pitchFamily="34" charset="-128"/>
              <a:cs typeface="+mn-cs"/>
            </a:endParaRPr>
          </a:p>
          <a:p>
            <a:pPr>
              <a:defRPr/>
            </a:pPr>
            <a:r>
              <a:rPr lang="de-DE" sz="1400" b="1" dirty="0" err="1" smtClean="0">
                <a:solidFill>
                  <a:srgbClr val="C00000"/>
                </a:solidFill>
                <a:latin typeface="Arial" pitchFamily="34" charset="0"/>
                <a:ea typeface="ＭＳ Ｐゴシック" pitchFamily="34" charset="-128"/>
                <a:cs typeface="+mn-cs"/>
              </a:rPr>
              <a:t>jessica</a:t>
            </a:r>
            <a:endParaRPr lang="de-DE" sz="1400" b="1" dirty="0">
              <a:solidFill>
                <a:srgbClr val="C00000"/>
              </a:solidFill>
              <a:latin typeface="Arial" pitchFamily="34" charset="0"/>
              <a:ea typeface="ＭＳ Ｐゴシック" pitchFamily="34" charset="-128"/>
              <a:cs typeface="+mn-cs"/>
            </a:endParaRPr>
          </a:p>
          <a:p>
            <a:pPr>
              <a:defRPr/>
            </a:pPr>
            <a:r>
              <a:rPr lang="de-DE" sz="1400" b="1" dirty="0" err="1" smtClean="0">
                <a:solidFill>
                  <a:srgbClr val="C00000"/>
                </a:solidFill>
                <a:latin typeface="Arial" pitchFamily="34" charset="0"/>
                <a:ea typeface="ＭＳ Ｐゴシック" pitchFamily="34" charset="-128"/>
                <a:cs typeface="+mn-cs"/>
              </a:rPr>
              <a:t>lovely</a:t>
            </a:r>
            <a:endParaRPr lang="de-DE" sz="1400" b="1" dirty="0">
              <a:solidFill>
                <a:srgbClr val="C00000"/>
              </a:solidFill>
              <a:latin typeface="Arial" pitchFamily="34" charset="0"/>
              <a:ea typeface="ＭＳ Ｐゴシック" pitchFamily="34" charset="-128"/>
              <a:cs typeface="+mn-cs"/>
            </a:endParaRPr>
          </a:p>
          <a:p>
            <a:pPr>
              <a:defRPr/>
            </a:pPr>
            <a:r>
              <a:rPr lang="de-DE" sz="1400" b="1" dirty="0" err="1" smtClean="0">
                <a:solidFill>
                  <a:srgbClr val="C00000"/>
                </a:solidFill>
                <a:latin typeface="Arial" pitchFamily="34" charset="0"/>
                <a:ea typeface="ＭＳ Ｐゴシック" pitchFamily="34" charset="-128"/>
                <a:cs typeface="+mn-cs"/>
              </a:rPr>
              <a:t>michael</a:t>
            </a:r>
            <a:endParaRPr lang="de-DE" sz="1400" b="1" dirty="0">
              <a:solidFill>
                <a:srgbClr val="C00000"/>
              </a:solidFill>
              <a:latin typeface="Arial" pitchFamily="34" charset="0"/>
              <a:ea typeface="ＭＳ Ｐゴシック" pitchFamily="34" charset="-128"/>
              <a:cs typeface="+mn-cs"/>
            </a:endParaRPr>
          </a:p>
          <a:p>
            <a:pPr>
              <a:defRPr/>
            </a:pPr>
            <a:r>
              <a:rPr lang="de-DE" sz="1400" b="1" dirty="0" err="1" smtClean="0">
                <a:solidFill>
                  <a:srgbClr val="C00000"/>
                </a:solidFill>
                <a:latin typeface="Arial" pitchFamily="34" charset="0"/>
                <a:ea typeface="ＭＳ Ｐゴシック" pitchFamily="34" charset="-128"/>
                <a:cs typeface="+mn-cs"/>
              </a:rPr>
              <a:t>ashley</a:t>
            </a:r>
            <a:endParaRPr lang="de-DE" sz="1400" b="1" dirty="0">
              <a:solidFill>
                <a:srgbClr val="C00000"/>
              </a:solidFill>
              <a:latin typeface="Arial" pitchFamily="34" charset="0"/>
              <a:ea typeface="ＭＳ Ｐゴシック" pitchFamily="34" charset="-128"/>
              <a:cs typeface="+mn-cs"/>
            </a:endParaRPr>
          </a:p>
          <a:p>
            <a:pPr>
              <a:defRPr/>
            </a:pPr>
            <a:r>
              <a:rPr lang="de-DE" sz="1400" b="1" dirty="0" smtClean="0">
                <a:solidFill>
                  <a:srgbClr val="C00000"/>
                </a:solidFill>
                <a:latin typeface="Arial" pitchFamily="34" charset="0"/>
                <a:ea typeface="ＭＳ Ｐゴシック" pitchFamily="34" charset="-128"/>
                <a:cs typeface="+mn-cs"/>
              </a:rPr>
              <a:t>654321</a:t>
            </a:r>
            <a:endParaRPr lang="de-DE" sz="1400" b="1" dirty="0">
              <a:solidFill>
                <a:srgbClr val="C00000"/>
              </a:solidFill>
              <a:latin typeface="Arial" pitchFamily="34" charset="0"/>
              <a:ea typeface="ＭＳ Ｐゴシック" pitchFamily="34" charset="-128"/>
              <a:cs typeface="+mn-cs"/>
            </a:endParaRPr>
          </a:p>
          <a:p>
            <a:pPr>
              <a:defRPr/>
            </a:pPr>
            <a:r>
              <a:rPr lang="de-DE" sz="1400" b="1" dirty="0" err="1" smtClean="0">
                <a:solidFill>
                  <a:srgbClr val="C00000"/>
                </a:solidFill>
                <a:latin typeface="Arial" pitchFamily="34" charset="0"/>
                <a:ea typeface="ＭＳ Ｐゴシック" pitchFamily="34" charset="-128"/>
                <a:cs typeface="+mn-cs"/>
              </a:rPr>
              <a:t>qwerty</a:t>
            </a:r>
            <a:r>
              <a:rPr lang="de-DE" sz="1400" b="1" dirty="0" smtClean="0">
                <a:solidFill>
                  <a:srgbClr val="C00000"/>
                </a:solidFill>
                <a:latin typeface="Arial" pitchFamily="34" charset="0"/>
                <a:ea typeface="ＭＳ Ｐゴシック" pitchFamily="34" charset="-128"/>
                <a:cs typeface="+mn-cs"/>
              </a:rPr>
              <a:t>/</a:t>
            </a:r>
            <a:r>
              <a:rPr lang="de-DE" sz="1400" b="1" dirty="0" err="1" smtClean="0">
                <a:solidFill>
                  <a:srgbClr val="C00000"/>
                </a:solidFill>
                <a:latin typeface="Arial" pitchFamily="34" charset="0"/>
                <a:ea typeface="ＭＳ Ｐゴシック" pitchFamily="34" charset="-128"/>
                <a:cs typeface="+mn-cs"/>
              </a:rPr>
              <a:t>qwertz</a:t>
            </a:r>
            <a:endParaRPr lang="de-DE" sz="1400" b="1" dirty="0">
              <a:solidFill>
                <a:srgbClr val="C00000"/>
              </a:solidFill>
              <a:latin typeface="Arial" pitchFamily="34" charset="0"/>
              <a:ea typeface="ＭＳ Ｐゴシック" pitchFamily="34" charset="-128"/>
              <a:cs typeface="+mn-cs"/>
            </a:endParaRPr>
          </a:p>
          <a:p>
            <a:pPr>
              <a:defRPr/>
            </a:pPr>
            <a:r>
              <a:rPr lang="de-DE" sz="1400" b="1" dirty="0" err="1" smtClean="0">
                <a:solidFill>
                  <a:srgbClr val="C00000"/>
                </a:solidFill>
                <a:latin typeface="Arial" pitchFamily="34" charset="0"/>
                <a:ea typeface="ＭＳ Ｐゴシック" pitchFamily="34" charset="-128"/>
                <a:cs typeface="+mn-cs"/>
              </a:rPr>
              <a:t>iloveu</a:t>
            </a:r>
            <a:endParaRPr lang="de-DE" sz="1400" b="1" dirty="0">
              <a:solidFill>
                <a:srgbClr val="C00000"/>
              </a:solidFill>
              <a:latin typeface="Arial" pitchFamily="34" charset="0"/>
              <a:ea typeface="ＭＳ Ｐゴシック" pitchFamily="34" charset="-128"/>
              <a:cs typeface="+mn-cs"/>
            </a:endParaRPr>
          </a:p>
          <a:p>
            <a:pPr>
              <a:defRPr/>
            </a:pPr>
            <a:r>
              <a:rPr lang="de-DE" sz="1400" b="1" dirty="0" err="1" smtClean="0">
                <a:solidFill>
                  <a:srgbClr val="C00000"/>
                </a:solidFill>
                <a:latin typeface="Arial" pitchFamily="34" charset="0"/>
                <a:ea typeface="ＭＳ Ｐゴシック" pitchFamily="34" charset="-128"/>
                <a:cs typeface="+mn-cs"/>
              </a:rPr>
              <a:t>michelle</a:t>
            </a:r>
            <a:endParaRPr lang="de-DE" sz="1400" b="1" dirty="0">
              <a:solidFill>
                <a:srgbClr val="C00000"/>
              </a:solidFill>
              <a:latin typeface="Arial" pitchFamily="34" charset="0"/>
              <a:ea typeface="ＭＳ Ｐゴシック" pitchFamily="34" charset="-128"/>
              <a:cs typeface="+mn-cs"/>
            </a:endParaRPr>
          </a:p>
          <a:p>
            <a:pPr>
              <a:defRPr/>
            </a:pPr>
            <a:r>
              <a:rPr lang="de-DE" sz="1400" b="1" dirty="0" smtClean="0">
                <a:solidFill>
                  <a:srgbClr val="C00000"/>
                </a:solidFill>
                <a:latin typeface="Arial" pitchFamily="34" charset="0"/>
                <a:ea typeface="ＭＳ Ｐゴシック" pitchFamily="34" charset="-128"/>
                <a:cs typeface="+mn-cs"/>
              </a:rPr>
              <a:t>111111</a:t>
            </a:r>
            <a:endParaRPr lang="de-DE" sz="1400" b="1" dirty="0">
              <a:solidFill>
                <a:srgbClr val="C00000"/>
              </a:solidFill>
              <a:latin typeface="Arial" pitchFamily="34" charset="0"/>
              <a:ea typeface="ＭＳ Ｐゴシック" pitchFamily="34" charset="-128"/>
              <a:cs typeface="+mn-cs"/>
            </a:endParaRPr>
          </a:p>
          <a:p>
            <a:pPr>
              <a:defRPr/>
            </a:pPr>
            <a:r>
              <a:rPr lang="de-DE" sz="1400" b="1" dirty="0" smtClean="0">
                <a:solidFill>
                  <a:srgbClr val="C00000"/>
                </a:solidFill>
                <a:latin typeface="Arial" pitchFamily="34" charset="0"/>
                <a:ea typeface="ＭＳ Ｐゴシック" pitchFamily="34" charset="-128"/>
                <a:cs typeface="+mn-cs"/>
              </a:rPr>
              <a:t>0</a:t>
            </a:r>
            <a:endParaRPr lang="de-DE" sz="1400" b="1" dirty="0">
              <a:solidFill>
                <a:srgbClr val="C00000"/>
              </a:solidFill>
              <a:latin typeface="Arial" pitchFamily="34" charset="0"/>
              <a:ea typeface="ＭＳ Ｐゴシック" pitchFamily="34" charset="-128"/>
              <a:cs typeface="+mn-cs"/>
            </a:endParaRPr>
          </a:p>
          <a:p>
            <a:pPr>
              <a:defRPr/>
            </a:pPr>
            <a:r>
              <a:rPr lang="de-DE" sz="1400" b="1" dirty="0" err="1" smtClean="0">
                <a:solidFill>
                  <a:srgbClr val="C00000"/>
                </a:solidFill>
                <a:latin typeface="Arial" pitchFamily="34" charset="0"/>
                <a:ea typeface="ＭＳ Ｐゴシック" pitchFamily="34" charset="-128"/>
                <a:cs typeface="+mn-cs"/>
              </a:rPr>
              <a:t>tigger</a:t>
            </a:r>
            <a:endParaRPr lang="de-DE" sz="1400" b="1" dirty="0">
              <a:solidFill>
                <a:srgbClr val="C00000"/>
              </a:solidFill>
              <a:latin typeface="Arial" pitchFamily="34" charset="0"/>
              <a:ea typeface="ＭＳ Ｐゴシック" pitchFamily="34" charset="-128"/>
              <a:cs typeface="+mn-cs"/>
            </a:endParaRPr>
          </a:p>
          <a:p>
            <a:pPr>
              <a:defRPr/>
            </a:pPr>
            <a:r>
              <a:rPr lang="de-DE" sz="1400" b="1" dirty="0" smtClean="0">
                <a:solidFill>
                  <a:srgbClr val="C00000"/>
                </a:solidFill>
                <a:latin typeface="Arial" pitchFamily="34" charset="0"/>
                <a:ea typeface="ＭＳ Ｐゴシック" pitchFamily="34" charset="-128"/>
                <a:cs typeface="+mn-cs"/>
              </a:rPr>
              <a:t>password1</a:t>
            </a:r>
            <a:endParaRPr lang="de-DE" sz="1400" b="1" dirty="0">
              <a:solidFill>
                <a:srgbClr val="C00000"/>
              </a:solidFill>
              <a:latin typeface="Arial" pitchFamily="34" charset="0"/>
              <a:ea typeface="ＭＳ Ｐゴシック" pitchFamily="34" charset="-128"/>
              <a:cs typeface="+mn-cs"/>
            </a:endParaRPr>
          </a:p>
          <a:p>
            <a:pPr>
              <a:defRPr/>
            </a:pPr>
            <a:r>
              <a:rPr lang="de-DE" sz="1400" b="1" dirty="0" err="1" smtClean="0">
                <a:solidFill>
                  <a:srgbClr val="C00000"/>
                </a:solidFill>
                <a:latin typeface="Arial" pitchFamily="34" charset="0"/>
                <a:ea typeface="ＭＳ Ｐゴシック" pitchFamily="34" charset="-128"/>
                <a:cs typeface="+mn-cs"/>
              </a:rPr>
              <a:t>sunshine</a:t>
            </a:r>
            <a:endParaRPr lang="de-DE" sz="1400" b="1" dirty="0">
              <a:solidFill>
                <a:srgbClr val="C00000"/>
              </a:solidFill>
              <a:latin typeface="Arial" pitchFamily="34" charset="0"/>
              <a:ea typeface="ＭＳ Ｐゴシック" pitchFamily="34" charset="-128"/>
              <a:cs typeface="+mn-cs"/>
            </a:endParaRPr>
          </a:p>
          <a:p>
            <a:pPr>
              <a:defRPr/>
            </a:pPr>
            <a:r>
              <a:rPr lang="de-DE" sz="1400" b="1" dirty="0" err="1" smtClean="0">
                <a:solidFill>
                  <a:srgbClr val="C00000"/>
                </a:solidFill>
                <a:latin typeface="Arial" pitchFamily="34" charset="0"/>
                <a:ea typeface="ＭＳ Ｐゴシック" pitchFamily="34" charset="-128"/>
                <a:cs typeface="+mn-cs"/>
              </a:rPr>
              <a:t>chocolate</a:t>
            </a:r>
            <a:endParaRPr lang="de-DE" sz="1400" b="1" dirty="0">
              <a:solidFill>
                <a:srgbClr val="C00000"/>
              </a:solidFill>
              <a:latin typeface="Arial" pitchFamily="34" charset="0"/>
              <a:ea typeface="ＭＳ Ｐゴシック" pitchFamily="34" charset="-128"/>
              <a:cs typeface="+mn-cs"/>
            </a:endParaRPr>
          </a:p>
          <a:p>
            <a:pPr>
              <a:defRPr/>
            </a:pPr>
            <a:r>
              <a:rPr lang="de-DE" sz="1400" b="1" dirty="0" err="1" smtClean="0">
                <a:solidFill>
                  <a:srgbClr val="C00000"/>
                </a:solidFill>
                <a:latin typeface="Arial" pitchFamily="34" charset="0"/>
                <a:ea typeface="ＭＳ Ｐゴシック" pitchFamily="34" charset="-128"/>
                <a:cs typeface="+mn-cs"/>
              </a:rPr>
              <a:t>anthony</a:t>
            </a:r>
            <a:endParaRPr lang="de-DE" sz="1400" b="1" dirty="0">
              <a:solidFill>
                <a:srgbClr val="C00000"/>
              </a:solidFill>
              <a:latin typeface="Arial" pitchFamily="34" charset="0"/>
              <a:ea typeface="ＭＳ Ｐゴシック" pitchFamily="34" charset="-128"/>
              <a:cs typeface="+mn-cs"/>
            </a:endParaRPr>
          </a:p>
          <a:p>
            <a:pPr>
              <a:defRPr/>
            </a:pPr>
            <a:r>
              <a:rPr lang="de-DE" sz="1400" b="1" dirty="0" err="1" smtClean="0">
                <a:solidFill>
                  <a:srgbClr val="C00000"/>
                </a:solidFill>
                <a:latin typeface="Arial" pitchFamily="34" charset="0"/>
                <a:ea typeface="ＭＳ Ｐゴシック" pitchFamily="34" charset="-128"/>
                <a:cs typeface="+mn-cs"/>
              </a:rPr>
              <a:t>angel</a:t>
            </a:r>
            <a:endParaRPr lang="de-DE" sz="1400" b="1" dirty="0">
              <a:solidFill>
                <a:srgbClr val="C00000"/>
              </a:solidFill>
              <a:latin typeface="Arial" pitchFamily="34" charset="0"/>
              <a:ea typeface="ＭＳ Ｐゴシック" pitchFamily="34" charset="-128"/>
              <a:cs typeface="+mn-cs"/>
            </a:endParaRPr>
          </a:p>
          <a:p>
            <a:pPr>
              <a:defRPr/>
            </a:pPr>
            <a:r>
              <a:rPr lang="de-DE" sz="1400" b="1" dirty="0" smtClean="0">
                <a:solidFill>
                  <a:srgbClr val="C00000"/>
                </a:solidFill>
                <a:latin typeface="Arial" pitchFamily="34" charset="0"/>
                <a:ea typeface="ＭＳ Ｐゴシック" pitchFamily="34" charset="-128"/>
                <a:cs typeface="+mn-cs"/>
              </a:rPr>
              <a:t>FRIENDS</a:t>
            </a:r>
            <a:endParaRPr lang="de-DE" sz="1400" b="1" dirty="0">
              <a:solidFill>
                <a:srgbClr val="C00000"/>
              </a:solidFill>
              <a:latin typeface="Arial" pitchFamily="34" charset="0"/>
              <a:ea typeface="ＭＳ Ｐゴシック" pitchFamily="34" charset="-128"/>
              <a:cs typeface="+mn-cs"/>
            </a:endParaRPr>
          </a:p>
          <a:p>
            <a:pPr>
              <a:defRPr/>
            </a:pPr>
            <a:r>
              <a:rPr lang="de-DE" sz="1400" b="1" dirty="0" err="1" smtClean="0">
                <a:solidFill>
                  <a:srgbClr val="C00000"/>
                </a:solidFill>
                <a:latin typeface="Arial" pitchFamily="34" charset="0"/>
                <a:ea typeface="ＭＳ Ｐゴシック" pitchFamily="34" charset="-128"/>
                <a:cs typeface="+mn-cs"/>
              </a:rPr>
              <a:t>soccer</a:t>
            </a:r>
            <a:r>
              <a:rPr lang="de-DE" sz="1400" b="1" dirty="0" smtClean="0">
                <a:solidFill>
                  <a:srgbClr val="C00000"/>
                </a:solidFill>
                <a:latin typeface="Arial" pitchFamily="34" charset="0"/>
                <a:ea typeface="ＭＳ Ｐゴシック" pitchFamily="34" charset="-128"/>
                <a:cs typeface="+mn-cs"/>
              </a:rPr>
              <a:t>/</a:t>
            </a:r>
            <a:r>
              <a:rPr lang="de-DE" sz="1400" b="1" dirty="0" err="1" smtClean="0">
                <a:solidFill>
                  <a:srgbClr val="C00000"/>
                </a:solidFill>
                <a:latin typeface="Arial" pitchFamily="34" charset="0"/>
                <a:ea typeface="ＭＳ Ｐゴシック" pitchFamily="34" charset="-128"/>
                <a:cs typeface="+mn-cs"/>
              </a:rPr>
              <a:t>fußball</a:t>
            </a:r>
            <a:endParaRPr lang="de-DE" sz="1400" b="1" dirty="0">
              <a:solidFill>
                <a:srgbClr val="C00000"/>
              </a:solidFill>
              <a:latin typeface="Arial" pitchFamily="34" charset="0"/>
              <a:ea typeface="ＭＳ Ｐゴシック" pitchFamily="34" charset="-128"/>
              <a:cs typeface="+mn-cs"/>
            </a:endParaRPr>
          </a:p>
        </p:txBody>
      </p:sp>
      <p:pic>
        <p:nvPicPr>
          <p:cNvPr id="5" name="Picture 4"/>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a:xfrm>
            <a:off x="7275246" y="3140968"/>
            <a:ext cx="1905266" cy="2085714"/>
          </a:xfrm>
          <a:prstGeom prst="rect">
            <a:avLst/>
          </a:prstGeom>
        </p:spPr>
      </p:pic>
    </p:spTree>
    <p:extLst>
      <p:ext uri="{BB962C8B-B14F-4D97-AF65-F5344CB8AC3E}">
        <p14:creationId xmlns:p14="http://schemas.microsoft.com/office/powerpoint/2010/main" val="3538090997"/>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p:txBody>
          <a:bodyPr>
            <a:normAutofit fontScale="90000"/>
          </a:bodyPr>
          <a:lstStyle/>
          <a:p>
            <a:r>
              <a:rPr lang="de-DE" dirty="0" smtClean="0"/>
              <a:t>Datenschutz </a:t>
            </a:r>
            <a:br>
              <a:rPr lang="de-DE" dirty="0" smtClean="0"/>
            </a:br>
            <a:r>
              <a:rPr lang="de-DE" dirty="0" smtClean="0"/>
              <a:t>in sozialen Netzwerken </a:t>
            </a:r>
            <a:endParaRPr lang="de-DE" dirty="0"/>
          </a:p>
        </p:txBody>
      </p:sp>
      <p:sp>
        <p:nvSpPr>
          <p:cNvPr id="2" name="Untertitel 1"/>
          <p:cNvSpPr>
            <a:spLocks noGrp="1"/>
          </p:cNvSpPr>
          <p:nvPr>
            <p:ph type="subTitle" idx="1"/>
          </p:nvPr>
        </p:nvSpPr>
        <p:spPr/>
        <p:txBody>
          <a:bodyPr/>
          <a:lstStyle/>
          <a:p>
            <a:r>
              <a:rPr lang="de-DE" dirty="0"/>
              <a:t>am Beispiel von Facebook</a:t>
            </a:r>
          </a:p>
        </p:txBody>
      </p:sp>
      <p:sp>
        <p:nvSpPr>
          <p:cNvPr id="3" name="Textfeld 2"/>
          <p:cNvSpPr txBox="1"/>
          <p:nvPr/>
        </p:nvSpPr>
        <p:spPr>
          <a:xfrm>
            <a:off x="0" y="6453336"/>
            <a:ext cx="2627784" cy="369332"/>
          </a:xfrm>
          <a:prstGeom prst="rect">
            <a:avLst/>
          </a:prstGeom>
          <a:noFill/>
        </p:spPr>
        <p:txBody>
          <a:bodyPr wrap="square" rtlCol="0">
            <a:spAutoFit/>
          </a:bodyPr>
          <a:lstStyle/>
          <a:p>
            <a:r>
              <a:rPr lang="de-DE" dirty="0" smtClean="0">
                <a:solidFill>
                  <a:srgbClr val="0000FF"/>
                </a:solidFill>
              </a:rPr>
              <a:t>Arbeitsblatt 4c</a:t>
            </a:r>
            <a:endParaRPr lang="de-DE" dirty="0">
              <a:solidFill>
                <a:srgbClr val="0000FF"/>
              </a:solidFill>
            </a:endParaRPr>
          </a:p>
        </p:txBody>
      </p:sp>
    </p:spTree>
    <p:extLst>
      <p:ext uri="{BB962C8B-B14F-4D97-AF65-F5344CB8AC3E}">
        <p14:creationId xmlns:p14="http://schemas.microsoft.com/office/powerpoint/2010/main" val="4015967282"/>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15816" y="332656"/>
            <a:ext cx="7029450" cy="887760"/>
          </a:xfrm>
        </p:spPr>
        <p:txBody>
          <a:bodyPr/>
          <a:lstStyle/>
          <a:p>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Umfrage</a:t>
            </a:r>
            <a:endParaRPr lang="de-DE"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Inhaltsplatzhalter 2"/>
          <p:cNvSpPr>
            <a:spLocks noGrp="1"/>
          </p:cNvSpPr>
          <p:nvPr>
            <p:ph idx="1"/>
          </p:nvPr>
        </p:nvSpPr>
        <p:spPr>
          <a:xfrm>
            <a:off x="457200" y="1334326"/>
            <a:ext cx="8229600" cy="1895632"/>
          </a:xfrm>
        </p:spPr>
        <p:txBody>
          <a:bodyPr>
            <a:normAutofit fontScale="85000" lnSpcReduction="20000"/>
          </a:bodyPr>
          <a:lstStyle/>
          <a:p>
            <a:r>
              <a:rPr lang="de-DE" sz="3000" dirty="0" smtClean="0"/>
              <a:t>Wer hat Facebook?</a:t>
            </a:r>
          </a:p>
          <a:p>
            <a:r>
              <a:rPr lang="de-DE" sz="3000" dirty="0" smtClean="0"/>
              <a:t>Was macht ihr dort so?</a:t>
            </a:r>
          </a:p>
          <a:p>
            <a:r>
              <a:rPr lang="de-DE" sz="3000" dirty="0" smtClean="0"/>
              <a:t>Wisst ihr, wer eure Beiträge sehen kann?</a:t>
            </a:r>
          </a:p>
          <a:p>
            <a:r>
              <a:rPr lang="de-DE" sz="3000" dirty="0" smtClean="0"/>
              <a:t>Was schreibt ihr alles in Facebook?    </a:t>
            </a:r>
          </a:p>
          <a:p>
            <a:endParaRPr lang="de-DE" dirty="0"/>
          </a:p>
        </p:txBody>
      </p:sp>
      <p:sp>
        <p:nvSpPr>
          <p:cNvPr id="4" name="Textfeld 3"/>
          <p:cNvSpPr txBox="1"/>
          <p:nvPr/>
        </p:nvSpPr>
        <p:spPr>
          <a:xfrm>
            <a:off x="755576" y="3140968"/>
            <a:ext cx="7992888" cy="5447646"/>
          </a:xfrm>
          <a:prstGeom prst="rect">
            <a:avLst/>
          </a:prstGeom>
          <a:noFill/>
        </p:spPr>
        <p:txBody>
          <a:bodyPr wrap="square" rtlCol="0">
            <a:spAutoFit/>
          </a:bodyPr>
          <a:lstStyle/>
          <a:p>
            <a:pPr algn="ctr"/>
            <a:endParaRPr lang="de-DE" sz="3600" dirty="0" smtClean="0">
              <a:solidFill>
                <a:srgbClr val="FF0000"/>
              </a:solidFill>
            </a:endParaRPr>
          </a:p>
          <a:p>
            <a:pPr algn="ctr"/>
            <a:r>
              <a:rPr lang="de-DE" sz="3600" dirty="0" smtClean="0">
                <a:solidFill>
                  <a:srgbClr val="FF0000"/>
                </a:solidFill>
              </a:rPr>
              <a:t>Altersbeschränkung: 13 Jahre</a:t>
            </a:r>
          </a:p>
          <a:p>
            <a:endParaRPr lang="de-DE" sz="2800" dirty="0" smtClean="0">
              <a:solidFill>
                <a:schemeClr val="tx2"/>
              </a:solidFill>
            </a:endParaRPr>
          </a:p>
          <a:p>
            <a:r>
              <a:rPr lang="de-DE" sz="2800" dirty="0" smtClean="0">
                <a:solidFill>
                  <a:schemeClr val="tx2"/>
                </a:solidFill>
              </a:rPr>
              <a:t>Welches Alter habt ihr angegeben?</a:t>
            </a:r>
          </a:p>
          <a:p>
            <a:endParaRPr lang="de-DE" sz="2800" dirty="0" smtClean="0">
              <a:solidFill>
                <a:schemeClr val="tx2"/>
              </a:solidFill>
            </a:endParaRPr>
          </a:p>
          <a:p>
            <a:r>
              <a:rPr lang="de-DE" sz="2800" dirty="0" smtClean="0">
                <a:solidFill>
                  <a:schemeClr val="tx2"/>
                </a:solidFill>
              </a:rPr>
              <a:t>Habt ihr zusammen mit euren Eltern die AGBs gelesen?</a:t>
            </a:r>
            <a:endParaRPr lang="de-DE" sz="2800" dirty="0">
              <a:solidFill>
                <a:schemeClr val="tx2"/>
              </a:solidFill>
            </a:endParaRPr>
          </a:p>
          <a:p>
            <a:pPr algn="ctr"/>
            <a:endParaRPr lang="de-DE" sz="2800" dirty="0" smtClean="0">
              <a:solidFill>
                <a:schemeClr val="tx2"/>
              </a:solidFill>
            </a:endParaRPr>
          </a:p>
          <a:p>
            <a:pPr algn="ctr"/>
            <a:endParaRPr lang="de-DE" sz="3600" dirty="0">
              <a:solidFill>
                <a:srgbClr val="FF0000"/>
              </a:solidFill>
            </a:endParaRPr>
          </a:p>
          <a:p>
            <a:pPr algn="ctr"/>
            <a:endParaRPr lang="de-DE" sz="3600" dirty="0" smtClean="0">
              <a:solidFill>
                <a:srgbClr val="FF0000"/>
              </a:solidFill>
            </a:endParaRPr>
          </a:p>
          <a:p>
            <a:pPr algn="ctr"/>
            <a:endParaRPr lang="de-DE" sz="3600" dirty="0">
              <a:solidFill>
                <a:srgbClr val="FF0000"/>
              </a:solidFill>
            </a:endParaRPr>
          </a:p>
        </p:txBody>
      </p:sp>
    </p:spTree>
    <p:extLst>
      <p:ext uri="{BB962C8B-B14F-4D97-AF65-F5344CB8AC3E}">
        <p14:creationId xmlns:p14="http://schemas.microsoft.com/office/powerpoint/2010/main" val="193729256"/>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So geht’s! – Konto- und Privatsphäre-Einstellungen </a:t>
            </a: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richtig verwalten</a:t>
            </a:r>
            <a:r>
              <a:rPr lang="de-DE"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44291"/>
            <a:ext cx="3152775"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132856"/>
            <a:ext cx="2833892"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2175" y="2132856"/>
            <a:ext cx="3171825"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Gerade Verbindung mit Pfeil 3"/>
          <p:cNvCxnSpPr/>
          <p:nvPr/>
        </p:nvCxnSpPr>
        <p:spPr>
          <a:xfrm>
            <a:off x="7668344" y="1340768"/>
            <a:ext cx="1080120" cy="617785"/>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570214959"/>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el 1"/>
          <p:cNvSpPr>
            <a:spLocks noGrp="1"/>
          </p:cNvSpPr>
          <p:nvPr>
            <p:ph type="title"/>
          </p:nvPr>
        </p:nvSpPr>
        <p:spPr>
          <a:xfrm>
            <a:off x="1485900" y="381000"/>
            <a:ext cx="7029450" cy="959768"/>
          </a:xfrm>
        </p:spPr>
        <p:txBody>
          <a:bodyPr/>
          <a:lstStyle/>
          <a:p>
            <a:pPr eaLnBrk="1" hangingPunct="1"/>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pitchFamily="34" charset="-128"/>
              </a:rPr>
              <a:t>Was sind Medienscouts?</a:t>
            </a:r>
          </a:p>
        </p:txBody>
      </p:sp>
      <p:graphicFrame>
        <p:nvGraphicFramePr>
          <p:cNvPr id="2" name="Inhaltsplatzhalter 1"/>
          <p:cNvGraphicFramePr>
            <a:graphicFrameLocks noGrp="1"/>
          </p:cNvGraphicFramePr>
          <p:nvPr>
            <p:ph idx="1"/>
            <p:extLst>
              <p:ext uri="{D42A27DB-BD31-4B8C-83A1-F6EECF244321}">
                <p14:modId xmlns:p14="http://schemas.microsoft.com/office/powerpoint/2010/main" val="60538621"/>
              </p:ext>
            </p:extLst>
          </p:nvPr>
        </p:nvGraphicFramePr>
        <p:xfrm>
          <a:off x="755576" y="1628800"/>
          <a:ext cx="7632848"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So geht’s! – Konto- und Privatsphäre-Einstellungen </a:t>
            </a: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richtig verwalten</a:t>
            </a:r>
            <a:r>
              <a:rPr lang="de-DE"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628800"/>
            <a:ext cx="6696744" cy="504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6011688"/>
            <a:ext cx="2483768" cy="873696"/>
          </a:xfrm>
          <a:prstGeom prst="rect">
            <a:avLst/>
          </a:prstGeom>
        </p:spPr>
      </p:pic>
    </p:spTree>
    <p:extLst>
      <p:ext uri="{BB962C8B-B14F-4D97-AF65-F5344CB8AC3E}">
        <p14:creationId xmlns:p14="http://schemas.microsoft.com/office/powerpoint/2010/main" val="3005256472"/>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19672" y="332656"/>
            <a:ext cx="7029450" cy="1295400"/>
          </a:xfrm>
        </p:spPr>
        <p:txBody>
          <a:bodyPr/>
          <a:lstStyle/>
          <a:p>
            <a:pPr algn="ct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Die Chronik: dein „Lebenslauf“</a:t>
            </a:r>
            <a:endParaRPr lang="de-DE"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68760"/>
            <a:ext cx="8784976" cy="4926991"/>
          </a:xfrm>
          <a:prstGeom prst="roundRect">
            <a:avLst>
              <a:gd name="adj" fmla="val 16667"/>
            </a:avLst>
          </a:prstGeom>
          <a:solidFill>
            <a:schemeClr val="bg1"/>
          </a:solidFill>
          <a:ln>
            <a:noFill/>
          </a:ln>
          <a:effectLst>
            <a:outerShdw blurRad="76200" dist="38100" dir="7800000" algn="tl" rotWithShape="0">
              <a:srgbClr val="000000">
                <a:alpha val="40000"/>
              </a:srgbClr>
            </a:outerShdw>
          </a:effectLst>
          <a:scene3d>
            <a:camera prst="perspectiveRelaxed">
              <a:rot lat="20400000" lon="0" rev="0"/>
            </a:camera>
            <a:lightRig rig="contrasting" dir="t">
              <a:rot lat="0" lon="0" rev="4200000"/>
            </a:lightRig>
          </a:scene3d>
          <a:sp3d prstMaterial="plastic">
            <a:bevelT w="381000" h="114300" prst="relaxedInset"/>
            <a:contourClr>
              <a:srgbClr val="969696"/>
            </a:contourClr>
          </a:sp3d>
          <a:extLst/>
        </p:spPr>
      </p:pic>
      <p:sp>
        <p:nvSpPr>
          <p:cNvPr id="4" name="Rechteck 3"/>
          <p:cNvSpPr/>
          <p:nvPr/>
        </p:nvSpPr>
        <p:spPr>
          <a:xfrm>
            <a:off x="4932040" y="4365104"/>
            <a:ext cx="2808312" cy="1800200"/>
          </a:xfrm>
          <a:prstGeom prst="rect">
            <a:avLst/>
          </a:prstGeom>
          <a:solidFill>
            <a:srgbClr val="E9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395536" y="6021288"/>
            <a:ext cx="6156684" cy="646331"/>
          </a:xfrm>
          <a:prstGeom prst="rect">
            <a:avLst/>
          </a:prstGeom>
          <a:noFill/>
        </p:spPr>
        <p:txBody>
          <a:bodyPr wrap="square" rtlCol="0">
            <a:spAutoFit/>
          </a:bodyPr>
          <a:lstStyle/>
          <a:p>
            <a:endParaRPr lang="de-DE" dirty="0" smtClean="0">
              <a:solidFill>
                <a:schemeClr val="accent6">
                  <a:lumMod val="75000"/>
                </a:schemeClr>
              </a:solidFill>
              <a:effectLst>
                <a:outerShdw blurRad="38100" dist="38100" dir="2700000" algn="tl">
                  <a:srgbClr val="000000">
                    <a:alpha val="43137"/>
                  </a:srgbClr>
                </a:outerShdw>
              </a:effectLst>
            </a:endParaRPr>
          </a:p>
          <a:p>
            <a:r>
              <a:rPr lang="de-DE" dirty="0" smtClean="0">
                <a:solidFill>
                  <a:schemeClr val="accent6">
                    <a:lumMod val="75000"/>
                  </a:schemeClr>
                </a:solidFill>
                <a:effectLst>
                  <a:outerShdw blurRad="38100" dist="38100" dir="2700000" algn="tl">
                    <a:srgbClr val="000000">
                      <a:alpha val="43137"/>
                    </a:srgbClr>
                  </a:outerShdw>
                </a:effectLst>
              </a:rPr>
              <a:t>Quelle: Facebook, Stand: Juli 2013</a:t>
            </a:r>
            <a:endParaRPr lang="de-DE" dirty="0">
              <a:solidFill>
                <a:schemeClr val="accent6">
                  <a:lumMod val="75000"/>
                </a:schemeClr>
              </a:solidFill>
              <a:effectLst>
                <a:outerShdw blurRad="38100" dist="38100" dir="2700000" algn="tl">
                  <a:srgbClr val="000000">
                    <a:alpha val="43137"/>
                  </a:srgbClr>
                </a:outerShdw>
              </a:effectLst>
            </a:endParaRPr>
          </a:p>
        </p:txBody>
      </p:sp>
      <p:sp>
        <p:nvSpPr>
          <p:cNvPr id="5" name="Textfeld 4"/>
          <p:cNvSpPr txBox="1"/>
          <p:nvPr/>
        </p:nvSpPr>
        <p:spPr>
          <a:xfrm>
            <a:off x="3419872" y="3573016"/>
            <a:ext cx="792088" cy="288032"/>
          </a:xfrm>
          <a:prstGeom prst="rect">
            <a:avLst/>
          </a:prstGeom>
          <a:solidFill>
            <a:srgbClr val="FFFFFF"/>
          </a:solidFill>
        </p:spPr>
        <p:txBody>
          <a:bodyPr wrap="square" rtlCol="0">
            <a:spAutoFit/>
          </a:bodyPr>
          <a:lstStyle/>
          <a:p>
            <a:endParaRPr lang="de-DE" dirty="0"/>
          </a:p>
        </p:txBody>
      </p:sp>
      <p:sp>
        <p:nvSpPr>
          <p:cNvPr id="6" name="Textfeld 5"/>
          <p:cNvSpPr txBox="1"/>
          <p:nvPr/>
        </p:nvSpPr>
        <p:spPr>
          <a:xfrm>
            <a:off x="2627784" y="3933056"/>
            <a:ext cx="720080" cy="72008"/>
          </a:xfrm>
          <a:prstGeom prst="rect">
            <a:avLst/>
          </a:prstGeom>
          <a:solidFill>
            <a:srgbClr val="FFFFFF"/>
          </a:solidFill>
        </p:spPr>
        <p:txBody>
          <a:bodyPr wrap="square" rtlCol="0">
            <a:spAutoFit/>
          </a:bodyPr>
          <a:lstStyle/>
          <a:p>
            <a:endParaRPr lang="de-DE" dirty="0"/>
          </a:p>
        </p:txBody>
      </p:sp>
      <p:sp>
        <p:nvSpPr>
          <p:cNvPr id="7" name="Textfeld 6"/>
          <p:cNvSpPr txBox="1"/>
          <p:nvPr/>
        </p:nvSpPr>
        <p:spPr>
          <a:xfrm>
            <a:off x="2051720" y="1628800"/>
            <a:ext cx="792088" cy="72008"/>
          </a:xfrm>
          <a:prstGeom prst="rect">
            <a:avLst/>
          </a:prstGeom>
          <a:solidFill>
            <a:schemeClr val="accent6">
              <a:lumMod val="75000"/>
            </a:schemeClr>
          </a:solidFill>
        </p:spPr>
        <p:txBody>
          <a:bodyPr wrap="square" rtlCol="0">
            <a:spAutoFit/>
          </a:bodyPr>
          <a:lstStyle/>
          <a:p>
            <a:endParaRPr lang="de-DE" dirty="0"/>
          </a:p>
        </p:txBody>
      </p:sp>
      <p:sp>
        <p:nvSpPr>
          <p:cNvPr id="8" name="Textfeld 7"/>
          <p:cNvSpPr txBox="1"/>
          <p:nvPr/>
        </p:nvSpPr>
        <p:spPr>
          <a:xfrm>
            <a:off x="6660232" y="1628800"/>
            <a:ext cx="288032" cy="72008"/>
          </a:xfrm>
          <a:prstGeom prst="rect">
            <a:avLst/>
          </a:prstGeom>
          <a:solidFill>
            <a:srgbClr val="3958AC"/>
          </a:solidFill>
        </p:spPr>
        <p:txBody>
          <a:bodyPr wrap="square" rtlCol="0">
            <a:spAutoFit/>
          </a:bodyPr>
          <a:lstStyle/>
          <a:p>
            <a:endParaRPr lang="de-DE" dirty="0"/>
          </a:p>
        </p:txBody>
      </p:sp>
    </p:spTree>
    <p:extLst>
      <p:ext uri="{BB962C8B-B14F-4D97-AF65-F5344CB8AC3E}">
        <p14:creationId xmlns:p14="http://schemas.microsoft.com/office/powerpoint/2010/main" val="2925828877"/>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27383"/>
            <a:ext cx="7772400" cy="1470025"/>
          </a:xfrm>
        </p:spPr>
        <p:txBody>
          <a:bodyPr>
            <a:normAutofit/>
          </a:bodyPr>
          <a:lstStyle/>
          <a:p>
            <a:r>
              <a:rPr lang="de-DE" sz="3800" b="1" dirty="0" smtClean="0"/>
              <a:t>So geht’s! </a:t>
            </a:r>
            <a:r>
              <a:rPr lang="de-DE" sz="3800" dirty="0" smtClean="0"/>
              <a:t>– Persönliche Informationen sinnvoll bearbeiten</a:t>
            </a:r>
            <a:endParaRPr lang="de-DE" sz="3800" b="1" dirty="0"/>
          </a:p>
        </p:txBody>
      </p:sp>
      <p:sp>
        <p:nvSpPr>
          <p:cNvPr id="7" name="Untertitel 6"/>
          <p:cNvSpPr>
            <a:spLocks noGrp="1"/>
          </p:cNvSpPr>
          <p:nvPr>
            <p:ph type="subTitle" idx="1"/>
          </p:nvPr>
        </p:nvSpPr>
        <p:spPr/>
        <p:txBody>
          <a:bodyPr>
            <a:normAutofit lnSpcReduction="10000"/>
          </a:bodyPr>
          <a:lstStyle/>
          <a:p>
            <a:r>
              <a:rPr lang="de-DE" sz="2500" dirty="0" smtClean="0">
                <a:solidFill>
                  <a:schemeClr val="bg1"/>
                </a:solidFill>
              </a:rPr>
              <a:t>Hier kannst du die Informationen ändern und entscheiden, wer alles deine Informationen sehen kann. </a:t>
            </a:r>
            <a:endParaRPr lang="de-DE" sz="2500" dirty="0">
              <a:solidFill>
                <a:schemeClr val="bg1"/>
              </a:solidFill>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1412776"/>
            <a:ext cx="6383510" cy="2232363"/>
          </a:xfrm>
          <a:prstGeom prst="rect">
            <a:avLst/>
          </a:prstGeom>
        </p:spPr>
      </p:pic>
      <p:sp>
        <p:nvSpPr>
          <p:cNvPr id="11" name="Pfeil nach rechts 10"/>
          <p:cNvSpPr/>
          <p:nvPr/>
        </p:nvSpPr>
        <p:spPr>
          <a:xfrm rot="2330448">
            <a:off x="3417416" y="1652411"/>
            <a:ext cx="1656184" cy="57606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3" name="Textfeld 2"/>
          <p:cNvSpPr txBox="1"/>
          <p:nvPr/>
        </p:nvSpPr>
        <p:spPr>
          <a:xfrm>
            <a:off x="2771800" y="2492896"/>
            <a:ext cx="936104" cy="369332"/>
          </a:xfrm>
          <a:prstGeom prst="rect">
            <a:avLst/>
          </a:prstGeom>
          <a:solidFill>
            <a:schemeClr val="bg1"/>
          </a:solidFill>
        </p:spPr>
        <p:txBody>
          <a:bodyPr wrap="square" rtlCol="0">
            <a:spAutoFit/>
          </a:bodyPr>
          <a:lstStyle/>
          <a:p>
            <a:endParaRPr lang="de-DE" dirty="0"/>
          </a:p>
        </p:txBody>
      </p:sp>
    </p:spTree>
    <p:extLst>
      <p:ext uri="{BB962C8B-B14F-4D97-AF65-F5344CB8AC3E}">
        <p14:creationId xmlns:p14="http://schemas.microsoft.com/office/powerpoint/2010/main" val="2546256502"/>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6336704" y="2934072"/>
            <a:ext cx="2843808" cy="1143000"/>
          </a:xfrm>
        </p:spPr>
        <p:txBody>
          <a:bodyPr>
            <a:normAutofit fontScale="90000"/>
          </a:bodyPr>
          <a:lstStyle/>
          <a:p>
            <a:r>
              <a:rPr lang="de-DE" sz="38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So geht’s! – persönliche </a:t>
            </a:r>
            <a:r>
              <a:rPr lang="de-DE" sz="3800" b="1" cap="none"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Informatio-nen</a:t>
            </a:r>
            <a:r>
              <a:rPr lang="de-DE" sz="38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sinnvoll</a:t>
            </a:r>
            <a:br>
              <a:rPr lang="de-DE" sz="38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de-DE" sz="38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bearbeiten</a:t>
            </a:r>
            <a:endParaRPr lang="de-DE" sz="3800"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910"/>
            <a:ext cx="6444208" cy="6837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flipV="1">
            <a:off x="467544" y="116632"/>
            <a:ext cx="576064" cy="144016"/>
          </a:xfrm>
          <a:prstGeom prst="rect">
            <a:avLst/>
          </a:prstGeom>
          <a:solidFill>
            <a:srgbClr val="FFFFFF"/>
          </a:solidFill>
        </p:spPr>
        <p:txBody>
          <a:bodyPr wrap="square" rtlCol="0">
            <a:spAutoFit/>
          </a:bodyPr>
          <a:lstStyle/>
          <a:p>
            <a:endParaRPr lang="de-DE" dirty="0"/>
          </a:p>
        </p:txBody>
      </p:sp>
      <p:sp>
        <p:nvSpPr>
          <p:cNvPr id="3" name="Textfeld 2"/>
          <p:cNvSpPr txBox="1"/>
          <p:nvPr/>
        </p:nvSpPr>
        <p:spPr>
          <a:xfrm>
            <a:off x="4788024" y="3356992"/>
            <a:ext cx="1080120" cy="144016"/>
          </a:xfrm>
          <a:prstGeom prst="rect">
            <a:avLst/>
          </a:prstGeom>
          <a:solidFill>
            <a:srgbClr val="FFFFFF"/>
          </a:solidFill>
        </p:spPr>
        <p:txBody>
          <a:bodyPr wrap="square" rtlCol="0">
            <a:spAutoFit/>
          </a:bodyPr>
          <a:lstStyle/>
          <a:p>
            <a:endParaRPr lang="de-DE" dirty="0"/>
          </a:p>
        </p:txBody>
      </p:sp>
    </p:spTree>
    <p:extLst>
      <p:ext uri="{BB962C8B-B14F-4D97-AF65-F5344CB8AC3E}">
        <p14:creationId xmlns:p14="http://schemas.microsoft.com/office/powerpoint/2010/main" val="1713525349"/>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764704"/>
            <a:ext cx="7029450" cy="1295400"/>
          </a:xfrm>
        </p:spPr>
        <p:txBody>
          <a:bodyPr/>
          <a:lstStyle/>
          <a:p>
            <a:pPr algn="ct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Achte darauf, was dir gefällt!</a:t>
            </a:r>
            <a:endParaRPr lang="de-DE"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Inhaltsplatzhalter 2"/>
          <p:cNvSpPr>
            <a:spLocks noGrp="1"/>
          </p:cNvSpPr>
          <p:nvPr>
            <p:ph idx="1"/>
          </p:nvPr>
        </p:nvSpPr>
        <p:spPr>
          <a:xfrm>
            <a:off x="1485900" y="2492895"/>
            <a:ext cx="7029450" cy="2736305"/>
          </a:xfrm>
        </p:spPr>
        <p:txBody>
          <a:bodyPr>
            <a:normAutofit/>
          </a:bodyPr>
          <a:lstStyle/>
          <a:p>
            <a:r>
              <a:rPr lang="de-DE" sz="2800" dirty="0" smtClean="0"/>
              <a:t>Bald wird die neue Graph Search eingeführt!</a:t>
            </a:r>
            <a:endParaRPr lang="de-DE" sz="2800" dirty="0"/>
          </a:p>
          <a:p>
            <a:r>
              <a:rPr lang="de-DE" sz="2800" dirty="0" smtClean="0"/>
              <a:t>Jeder kann sehen, was du „</a:t>
            </a:r>
            <a:r>
              <a:rPr lang="de-DE" sz="2800" i="1" dirty="0" err="1" smtClean="0"/>
              <a:t>likest</a:t>
            </a:r>
            <a:r>
              <a:rPr lang="de-DE" sz="2800" i="1" dirty="0" smtClean="0"/>
              <a:t>“</a:t>
            </a:r>
            <a:endParaRPr lang="de-DE" sz="2800" i="1" dirty="0"/>
          </a:p>
          <a:p>
            <a:r>
              <a:rPr lang="de-DE" sz="2800" dirty="0" smtClean="0"/>
              <a:t>Du solltest keine Beiträge „</a:t>
            </a:r>
            <a:r>
              <a:rPr lang="de-DE" sz="2800" i="1" dirty="0" err="1" smtClean="0"/>
              <a:t>liken</a:t>
            </a:r>
            <a:r>
              <a:rPr lang="de-DE" sz="2800" i="1" dirty="0" smtClean="0"/>
              <a:t>“</a:t>
            </a:r>
            <a:r>
              <a:rPr lang="de-DE" sz="2800" dirty="0" smtClean="0"/>
              <a:t>, die andere beleidigen oder bloßstellen!</a:t>
            </a:r>
          </a:p>
        </p:txBody>
      </p:sp>
    </p:spTree>
    <p:extLst>
      <p:ext uri="{BB962C8B-B14F-4D97-AF65-F5344CB8AC3E}">
        <p14:creationId xmlns:p14="http://schemas.microsoft.com/office/powerpoint/2010/main" val="3764377645"/>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a:xfrm>
            <a:off x="1485900" y="-746720"/>
            <a:ext cx="7029450" cy="1295400"/>
          </a:xfrm>
        </p:spPr>
        <p:txBody>
          <a:bodyPr>
            <a:normAutofit/>
          </a:bodyPr>
          <a:lstStyle/>
          <a:p>
            <a:r>
              <a:rPr lang="de-DE" sz="36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Graph Search:</a:t>
            </a:r>
            <a:r>
              <a:rPr lang="de-DE" sz="3600" b="1" cap="none" baseline="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Gläserner User</a:t>
            </a:r>
            <a:endParaRPr lang="de-DE" sz="3600"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4" t="520" r="264" b="-520"/>
          <a:stretch/>
        </p:blipFill>
        <p:spPr bwMode="auto">
          <a:xfrm>
            <a:off x="-24139" y="537332"/>
            <a:ext cx="9144000" cy="63206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4211960" y="5563839"/>
            <a:ext cx="1368152" cy="225316"/>
          </a:xfrm>
          <a:prstGeom prst="rect">
            <a:avLst/>
          </a:prstGeom>
          <a:solidFill>
            <a:schemeClr val="bg1"/>
          </a:solidFill>
        </p:spPr>
        <p:txBody>
          <a:bodyPr wrap="square" rtlCol="0">
            <a:spAutoFit/>
          </a:bodyPr>
          <a:lstStyle/>
          <a:p>
            <a:endParaRPr lang="de-DE" dirty="0"/>
          </a:p>
        </p:txBody>
      </p:sp>
      <p:sp>
        <p:nvSpPr>
          <p:cNvPr id="5" name="Textfeld 4"/>
          <p:cNvSpPr txBox="1"/>
          <p:nvPr/>
        </p:nvSpPr>
        <p:spPr>
          <a:xfrm>
            <a:off x="3131840" y="1700808"/>
            <a:ext cx="1080120" cy="72008"/>
          </a:xfrm>
          <a:prstGeom prst="rect">
            <a:avLst/>
          </a:prstGeom>
          <a:solidFill>
            <a:srgbClr val="FFFFFF"/>
          </a:solidFill>
        </p:spPr>
        <p:txBody>
          <a:bodyPr wrap="square" rtlCol="0">
            <a:spAutoFit/>
          </a:bodyPr>
          <a:lstStyle/>
          <a:p>
            <a:endParaRPr lang="de-DE" dirty="0"/>
          </a:p>
        </p:txBody>
      </p:sp>
      <p:sp>
        <p:nvSpPr>
          <p:cNvPr id="6" name="Textfeld 5"/>
          <p:cNvSpPr txBox="1"/>
          <p:nvPr/>
        </p:nvSpPr>
        <p:spPr>
          <a:xfrm>
            <a:off x="3059832" y="2708920"/>
            <a:ext cx="648072" cy="369332"/>
          </a:xfrm>
          <a:prstGeom prst="rect">
            <a:avLst/>
          </a:prstGeom>
          <a:solidFill>
            <a:srgbClr val="FFFFFF"/>
          </a:solidFill>
        </p:spPr>
        <p:txBody>
          <a:bodyPr wrap="square" rtlCol="0">
            <a:spAutoFit/>
          </a:bodyPr>
          <a:lstStyle/>
          <a:p>
            <a:endParaRPr lang="de-DE" dirty="0"/>
          </a:p>
        </p:txBody>
      </p:sp>
    </p:spTree>
    <p:extLst>
      <p:ext uri="{BB962C8B-B14F-4D97-AF65-F5344CB8AC3E}">
        <p14:creationId xmlns:p14="http://schemas.microsoft.com/office/powerpoint/2010/main" val="3229968530"/>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Beiträge verfassen </a:t>
            </a:r>
            <a:b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und Publikum einschränken</a:t>
            </a:r>
            <a:endParaRPr lang="de-DE"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8222296"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feil nach rechts 3"/>
          <p:cNvSpPr/>
          <p:nvPr/>
        </p:nvSpPr>
        <p:spPr>
          <a:xfrm rot="14373078">
            <a:off x="5453551" y="4057820"/>
            <a:ext cx="802007" cy="583649"/>
          </a:xfrm>
          <a:prstGeom prst="rightArrow">
            <a:avLst>
              <a:gd name="adj1" fmla="val 28985"/>
              <a:gd name="adj2" fmla="val 3828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 name="Textfeld 4"/>
          <p:cNvSpPr txBox="1"/>
          <p:nvPr/>
        </p:nvSpPr>
        <p:spPr>
          <a:xfrm>
            <a:off x="1187624" y="5229200"/>
            <a:ext cx="3888432" cy="369332"/>
          </a:xfrm>
          <a:prstGeom prst="rect">
            <a:avLst/>
          </a:prstGeom>
          <a:noFill/>
        </p:spPr>
        <p:txBody>
          <a:bodyPr wrap="square" rtlCol="0">
            <a:spAutoFit/>
          </a:bodyPr>
          <a:lstStyle/>
          <a:p>
            <a:endParaRPr lang="de-DE">
              <a:solidFill>
                <a:schemeClr val="bg1"/>
              </a:solidFill>
            </a:endParaRPr>
          </a:p>
        </p:txBody>
      </p:sp>
      <p:sp>
        <p:nvSpPr>
          <p:cNvPr id="3" name="Textfeld 2"/>
          <p:cNvSpPr txBox="1"/>
          <p:nvPr/>
        </p:nvSpPr>
        <p:spPr>
          <a:xfrm>
            <a:off x="4801408" y="4764195"/>
            <a:ext cx="3888432" cy="369332"/>
          </a:xfrm>
          <a:prstGeom prst="rect">
            <a:avLst/>
          </a:prstGeom>
          <a:noFill/>
        </p:spPr>
        <p:txBody>
          <a:bodyPr wrap="square" rtlCol="0">
            <a:spAutoFit/>
          </a:bodyPr>
          <a:lstStyle/>
          <a:p>
            <a:r>
              <a:rPr lang="de-DE" dirty="0" smtClean="0">
                <a:solidFill>
                  <a:schemeClr val="bg1"/>
                </a:solidFill>
              </a:rPr>
              <a:t>Wer kann deinen Beitrag sehen?</a:t>
            </a:r>
            <a:endParaRPr lang="de-DE" dirty="0">
              <a:solidFill>
                <a:schemeClr val="bg1"/>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380403"/>
            <a:ext cx="394335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611560" y="5877272"/>
            <a:ext cx="504056" cy="369332"/>
          </a:xfrm>
          <a:prstGeom prst="rect">
            <a:avLst/>
          </a:prstGeom>
          <a:solidFill>
            <a:srgbClr val="FFFFFF"/>
          </a:solidFill>
        </p:spPr>
        <p:txBody>
          <a:bodyPr wrap="square" rtlCol="0">
            <a:spAutoFit/>
          </a:bodyPr>
          <a:lstStyle/>
          <a:p>
            <a:endParaRPr lang="de-DE" dirty="0"/>
          </a:p>
        </p:txBody>
      </p:sp>
    </p:spTree>
    <p:extLst>
      <p:ext uri="{BB962C8B-B14F-4D97-AF65-F5344CB8AC3E}">
        <p14:creationId xmlns:p14="http://schemas.microsoft.com/office/powerpoint/2010/main" val="2658941067"/>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Welche Fotos </a:t>
            </a: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und Videos darf </a:t>
            </a:r>
            <a:r>
              <a:rPr lang="de-DE"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ich hochladen?</a:t>
            </a:r>
          </a:p>
        </p:txBody>
      </p:sp>
      <p:sp>
        <p:nvSpPr>
          <p:cNvPr id="3" name="Inhaltsplatzhalter 2"/>
          <p:cNvSpPr>
            <a:spLocks noGrp="1"/>
          </p:cNvSpPr>
          <p:nvPr>
            <p:ph idx="1"/>
          </p:nvPr>
        </p:nvSpPr>
        <p:spPr>
          <a:xfrm>
            <a:off x="1485900" y="1700808"/>
            <a:ext cx="7029450" cy="4769713"/>
          </a:xfrm>
        </p:spPr>
        <p:txBody>
          <a:bodyPr>
            <a:normAutofit fontScale="92500"/>
          </a:bodyPr>
          <a:lstStyle/>
          <a:p>
            <a:pPr>
              <a:buFont typeface="Wingdings" pitchFamily="2" charset="2"/>
              <a:buChar char="§"/>
            </a:pPr>
            <a:r>
              <a:rPr lang="de-DE" sz="2800" dirty="0" smtClean="0"/>
              <a:t>Fotos und Videos …</a:t>
            </a:r>
            <a:endParaRPr lang="de-DE" sz="2800" dirty="0"/>
          </a:p>
          <a:p>
            <a:pPr marL="246888" lvl="1" indent="0">
              <a:buNone/>
            </a:pPr>
            <a:r>
              <a:rPr lang="de-DE" sz="2800" dirty="0"/>
              <a:t>… ohne pornografischen Hintergrund</a:t>
            </a:r>
          </a:p>
          <a:p>
            <a:pPr marL="246888" lvl="1" indent="0">
              <a:buNone/>
            </a:pPr>
            <a:endParaRPr lang="de-DE" sz="900" dirty="0"/>
          </a:p>
          <a:p>
            <a:pPr marL="246888" lvl="1" indent="0">
              <a:buNone/>
            </a:pPr>
            <a:r>
              <a:rPr lang="de-DE" sz="2800" dirty="0"/>
              <a:t>… ohne gewalttätige </a:t>
            </a:r>
            <a:r>
              <a:rPr lang="de-DE" sz="2800" dirty="0" smtClean="0"/>
              <a:t>Handlungen</a:t>
            </a:r>
          </a:p>
          <a:p>
            <a:pPr marL="246888" lvl="1" indent="0">
              <a:buNone/>
            </a:pPr>
            <a:endParaRPr lang="de-DE" sz="900" dirty="0"/>
          </a:p>
          <a:p>
            <a:pPr marL="246888" lvl="1" indent="0">
              <a:buNone/>
            </a:pPr>
            <a:r>
              <a:rPr lang="de-DE" sz="2800" dirty="0" smtClean="0"/>
              <a:t>… </a:t>
            </a:r>
            <a:r>
              <a:rPr lang="de-DE" sz="2800" dirty="0"/>
              <a:t>ohne rassenfeindliche oder diskriminierende</a:t>
            </a:r>
          </a:p>
          <a:p>
            <a:pPr marL="246888" lvl="1" indent="0">
              <a:buNone/>
            </a:pPr>
            <a:r>
              <a:rPr lang="de-DE" sz="2800" dirty="0"/>
              <a:t>   </a:t>
            </a:r>
            <a:r>
              <a:rPr lang="de-DE" sz="2800" dirty="0" smtClean="0"/>
              <a:t>Darstellungen</a:t>
            </a:r>
            <a:endParaRPr lang="de-DE" sz="2800" dirty="0"/>
          </a:p>
          <a:p>
            <a:pPr marL="246888" lvl="1" indent="0">
              <a:buNone/>
            </a:pPr>
            <a:r>
              <a:rPr lang="de-DE" sz="3000" b="1" dirty="0" smtClean="0">
                <a:solidFill>
                  <a:srgbClr val="FF0000"/>
                </a:solidFill>
              </a:rPr>
              <a:t>aber: immer nur mit Einverständnis der 	  	  sichtbaren Personen</a:t>
            </a:r>
          </a:p>
          <a:p>
            <a:pPr marL="246888" lvl="1" indent="0">
              <a:buNone/>
            </a:pPr>
            <a:r>
              <a:rPr lang="de-DE" sz="2800" b="1" dirty="0" smtClean="0">
                <a:solidFill>
                  <a:srgbClr val="FF0000"/>
                </a:solidFill>
              </a:rPr>
              <a:t>bei </a:t>
            </a:r>
            <a:r>
              <a:rPr lang="de-DE" sz="2800" b="1" dirty="0">
                <a:solidFill>
                  <a:srgbClr val="FF0000"/>
                </a:solidFill>
              </a:rPr>
              <a:t>Minderjährigen: Einverständnis der Eltern!!</a:t>
            </a:r>
          </a:p>
          <a:p>
            <a:pPr marL="484632" lvl="2" indent="0">
              <a:buNone/>
            </a:pPr>
            <a:endParaRPr lang="de-DE" sz="900" b="1" dirty="0"/>
          </a:p>
          <a:p>
            <a:endParaRPr lang="de-DE" dirty="0"/>
          </a:p>
        </p:txBody>
      </p:sp>
    </p:spTree>
    <p:extLst>
      <p:ext uri="{BB962C8B-B14F-4D97-AF65-F5344CB8AC3E}">
        <p14:creationId xmlns:p14="http://schemas.microsoft.com/office/powerpoint/2010/main" val="2943668970"/>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8352928" cy="1152128"/>
          </a:xfrm>
        </p:spPr>
        <p:txBody>
          <a:bodyPr>
            <a:normAutofit/>
          </a:bodyPr>
          <a:lstStyle/>
          <a:p>
            <a:pPr algn="ctr"/>
            <a:r>
              <a:rPr lang="de-DE" sz="3200"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Welche Fotos und Videos </a:t>
            </a:r>
            <a:r>
              <a:rPr lang="de-DE" sz="32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darf </a:t>
            </a:r>
            <a:r>
              <a:rPr lang="de-DE" sz="3200"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ich nicht w</a:t>
            </a:r>
            <a:r>
              <a:rPr lang="de-DE" sz="32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eitergeben oder ins Netz stellen?</a:t>
            </a:r>
            <a:endParaRPr lang="de-DE" sz="3200"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Inhaltsplatzhalter 2"/>
          <p:cNvSpPr>
            <a:spLocks noGrp="1"/>
          </p:cNvSpPr>
          <p:nvPr>
            <p:ph idx="1"/>
          </p:nvPr>
        </p:nvSpPr>
        <p:spPr>
          <a:xfrm>
            <a:off x="899592" y="1700808"/>
            <a:ext cx="7543750" cy="4896544"/>
          </a:xfrm>
        </p:spPr>
        <p:txBody>
          <a:bodyPr>
            <a:normAutofit/>
          </a:bodyPr>
          <a:lstStyle/>
          <a:p>
            <a:pPr marL="0" indent="0">
              <a:buNone/>
            </a:pPr>
            <a:r>
              <a:rPr lang="de-DE" sz="3100" dirty="0" smtClean="0"/>
              <a:t>Fotos und Videos, die ohne </a:t>
            </a:r>
            <a:r>
              <a:rPr lang="de-DE" sz="3100" dirty="0"/>
              <a:t>Erlaubnis der darauf zu sehenden Personen </a:t>
            </a:r>
            <a:r>
              <a:rPr lang="de-DE" sz="3100" dirty="0" smtClean="0"/>
              <a:t>aufgenommen wurden </a:t>
            </a:r>
            <a:r>
              <a:rPr lang="de-DE" sz="3100" b="1" dirty="0">
                <a:solidFill>
                  <a:srgbClr val="FF0000"/>
                </a:solidFill>
              </a:rPr>
              <a:t>(strafbar!!) </a:t>
            </a:r>
            <a:endParaRPr lang="de-DE" sz="3100" b="1" dirty="0" smtClean="0">
              <a:solidFill>
                <a:srgbClr val="FF0000"/>
              </a:solidFill>
            </a:endParaRPr>
          </a:p>
          <a:p>
            <a:pPr marL="0" indent="0">
              <a:buNone/>
            </a:pPr>
            <a:r>
              <a:rPr lang="de-DE" sz="3100" b="1" u="sng" dirty="0" smtClean="0"/>
              <a:t>§ 22  </a:t>
            </a:r>
            <a:r>
              <a:rPr lang="de-DE" sz="3100" b="1" dirty="0" smtClean="0"/>
              <a:t>KunstUrhG</a:t>
            </a:r>
          </a:p>
          <a:p>
            <a:pPr marL="0" indent="0">
              <a:buNone/>
            </a:pPr>
            <a:r>
              <a:rPr lang="de-DE" dirty="0" smtClean="0">
                <a:solidFill>
                  <a:srgbClr val="000000"/>
                </a:solidFill>
              </a:rPr>
              <a:t>Gesetz </a:t>
            </a:r>
            <a:r>
              <a:rPr lang="de-DE" dirty="0">
                <a:solidFill>
                  <a:srgbClr val="000000"/>
                </a:solidFill>
              </a:rPr>
              <a:t>betreffend das Urheberrecht an Werken der bildenden Künste und der Photographie</a:t>
            </a:r>
          </a:p>
          <a:p>
            <a:pPr marL="0" indent="0">
              <a:buNone/>
            </a:pPr>
            <a:r>
              <a:rPr lang="de-DE" sz="3100" dirty="0" smtClean="0"/>
              <a:t>Bildnisse </a:t>
            </a:r>
            <a:r>
              <a:rPr lang="de-DE" sz="3100" dirty="0"/>
              <a:t>dürfen nur mit Einwilligung des Abgebildeten </a:t>
            </a:r>
            <a:r>
              <a:rPr lang="de-DE" sz="3100" b="1" dirty="0"/>
              <a:t>verbreitet oder öffentlich zur Schau gestellt werden</a:t>
            </a:r>
            <a:r>
              <a:rPr lang="de-DE" sz="3100" dirty="0"/>
              <a:t>. </a:t>
            </a:r>
            <a:r>
              <a:rPr lang="de-DE" sz="3100" dirty="0" smtClean="0"/>
              <a:t>(...)</a:t>
            </a:r>
          </a:p>
          <a:p>
            <a:pPr marL="0" indent="0">
              <a:buNone/>
            </a:pPr>
            <a:endParaRPr lang="de-DE" dirty="0"/>
          </a:p>
        </p:txBody>
      </p:sp>
    </p:spTree>
    <p:extLst>
      <p:ext uri="{BB962C8B-B14F-4D97-AF65-F5344CB8AC3E}">
        <p14:creationId xmlns:p14="http://schemas.microsoft.com/office/powerpoint/2010/main" val="1167442829"/>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9632" y="404664"/>
            <a:ext cx="7488832" cy="1512168"/>
          </a:xfrm>
        </p:spPr>
        <p:txBody>
          <a:bodyPr>
            <a:normAutofit fontScale="90000"/>
          </a:bodyPr>
          <a:lstStyle/>
          <a:p>
            <a:pPr algn="ctr"/>
            <a:r>
              <a:rPr lang="de-DE" dirty="0" smtClean="0"/>
              <a:t/>
            </a:r>
            <a:br>
              <a:rPr lang="de-DE" dirty="0" smtClean="0"/>
            </a:br>
            <a:r>
              <a:rPr lang="de-DE" dirty="0"/>
              <a:t/>
            </a:r>
            <a:br>
              <a:rPr lang="de-DE" dirty="0"/>
            </a:br>
            <a:r>
              <a:rPr lang="de-DE" dirty="0" smtClean="0"/>
              <a:t/>
            </a:r>
            <a:br>
              <a:rPr lang="de-DE" dirty="0" smtClean="0"/>
            </a:b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Welche Fotos und Videos sollte ich </a:t>
            </a:r>
            <a:r>
              <a:rPr lang="de-DE"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nicht hochladen?</a:t>
            </a:r>
          </a:p>
        </p:txBody>
      </p:sp>
      <p:sp>
        <p:nvSpPr>
          <p:cNvPr id="3" name="Inhaltsplatzhalter 2"/>
          <p:cNvSpPr>
            <a:spLocks noGrp="1"/>
          </p:cNvSpPr>
          <p:nvPr>
            <p:ph idx="1"/>
          </p:nvPr>
        </p:nvSpPr>
        <p:spPr>
          <a:xfrm>
            <a:off x="1403648" y="1987421"/>
            <a:ext cx="7029450" cy="4321900"/>
          </a:xfrm>
        </p:spPr>
        <p:txBody>
          <a:bodyPr>
            <a:normAutofit fontScale="32500" lnSpcReduction="20000"/>
          </a:bodyPr>
          <a:lstStyle/>
          <a:p>
            <a:pPr marL="0" indent="0">
              <a:buNone/>
            </a:pPr>
            <a:endParaRPr lang="de-DE" sz="2000" dirty="0" smtClean="0"/>
          </a:p>
          <a:p>
            <a:pPr marL="0" indent="0">
              <a:buNone/>
            </a:pPr>
            <a:r>
              <a:rPr lang="de-DE" sz="9800" dirty="0" smtClean="0"/>
              <a:t>Fotos und Videos,</a:t>
            </a:r>
            <a:endParaRPr lang="de-DE" sz="3600" dirty="0" smtClean="0"/>
          </a:p>
          <a:p>
            <a:pPr marL="292608" lvl="1" indent="0">
              <a:buNone/>
            </a:pPr>
            <a:r>
              <a:rPr lang="de-DE" sz="7000" dirty="0" smtClean="0"/>
              <a:t>… </a:t>
            </a:r>
            <a:r>
              <a:rPr lang="de-DE" sz="7000" dirty="0"/>
              <a:t>die dir in Zukunft evtl. peinlich sein könnten</a:t>
            </a:r>
          </a:p>
          <a:p>
            <a:pPr marL="292608" lvl="1" indent="0">
              <a:buNone/>
            </a:pPr>
            <a:endParaRPr lang="de-DE" sz="7000" dirty="0"/>
          </a:p>
          <a:p>
            <a:pPr marL="292608" lvl="1" indent="0">
              <a:buNone/>
            </a:pPr>
            <a:r>
              <a:rPr lang="de-DE" sz="7000" dirty="0"/>
              <a:t>… die dich bei Vorgesetzten oder Lehrern negativ</a:t>
            </a:r>
          </a:p>
          <a:p>
            <a:pPr marL="292608" lvl="1" indent="0">
              <a:buNone/>
            </a:pPr>
            <a:r>
              <a:rPr lang="de-DE" sz="7000" dirty="0"/>
              <a:t>   darstellen</a:t>
            </a:r>
          </a:p>
          <a:p>
            <a:pPr marL="292608" lvl="1" indent="0">
              <a:buNone/>
            </a:pPr>
            <a:endParaRPr lang="de-DE" sz="7000" dirty="0"/>
          </a:p>
          <a:p>
            <a:pPr marL="292608" lvl="1" indent="0">
              <a:buNone/>
            </a:pPr>
            <a:r>
              <a:rPr lang="de-DE" sz="7000" dirty="0"/>
              <a:t>… die zeigen, wo du dich genau befindest</a:t>
            </a:r>
          </a:p>
          <a:p>
            <a:pPr marL="292608" lvl="1" indent="0">
              <a:buNone/>
            </a:pPr>
            <a:endParaRPr lang="de-DE" sz="7000" dirty="0"/>
          </a:p>
          <a:p>
            <a:pPr marL="292608" lvl="1" indent="0">
              <a:buNone/>
            </a:pPr>
            <a:r>
              <a:rPr lang="de-DE" sz="7000" dirty="0"/>
              <a:t>… die als zu aufreizend wahrgenommen </a:t>
            </a:r>
            <a:r>
              <a:rPr lang="de-DE" sz="7000" dirty="0" smtClean="0"/>
              <a:t>werden</a:t>
            </a:r>
            <a:r>
              <a:rPr lang="de-DE" sz="5900" dirty="0" smtClean="0"/>
              <a:t> </a:t>
            </a:r>
          </a:p>
          <a:p>
            <a:pPr marL="292608" lvl="1" indent="0">
              <a:buNone/>
            </a:pPr>
            <a:endParaRPr lang="de-DE" dirty="0"/>
          </a:p>
          <a:p>
            <a:endParaRPr lang="de-DE" dirty="0"/>
          </a:p>
        </p:txBody>
      </p:sp>
    </p:spTree>
    <p:extLst>
      <p:ext uri="{BB962C8B-B14F-4D97-AF65-F5344CB8AC3E}">
        <p14:creationId xmlns:p14="http://schemas.microsoft.com/office/powerpoint/2010/main" val="4070599326"/>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Beispiele – </a:t>
            </a:r>
            <a:b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Die Arbeit der Medienscouts</a:t>
            </a:r>
            <a:r>
              <a:rPr lang="de-DE" dirty="0" smtClean="0"/>
              <a:t>:</a:t>
            </a:r>
            <a:endParaRPr lang="de-DE" dirty="0"/>
          </a:p>
        </p:txBody>
      </p:sp>
      <p:sp>
        <p:nvSpPr>
          <p:cNvPr id="3" name="Inhaltsplatzhalter 2"/>
          <p:cNvSpPr>
            <a:spLocks noGrp="1"/>
          </p:cNvSpPr>
          <p:nvPr>
            <p:ph idx="1"/>
          </p:nvPr>
        </p:nvSpPr>
        <p:spPr>
          <a:xfrm>
            <a:off x="395536" y="1772816"/>
            <a:ext cx="8568952" cy="4697705"/>
          </a:xfrm>
        </p:spPr>
        <p:txBody>
          <a:bodyPr>
            <a:normAutofit fontScale="92500" lnSpcReduction="10000"/>
          </a:bodyPr>
          <a:lstStyle/>
          <a:p>
            <a:r>
              <a:rPr lang="de-DE" sz="3500" dirty="0">
                <a:solidFill>
                  <a:srgbClr val="1BDCFF"/>
                </a:solidFill>
              </a:rPr>
              <a:t>Regelmäßiger Besuch in den </a:t>
            </a:r>
            <a:r>
              <a:rPr lang="de-DE" sz="3500" dirty="0" smtClean="0">
                <a:solidFill>
                  <a:srgbClr val="1BDCFF"/>
                </a:solidFill>
              </a:rPr>
              <a:t>Klassen 5 und 6 der gemeinsamen Orientierungsstufe mit der RS plus Bitburg </a:t>
            </a:r>
            <a:r>
              <a:rPr lang="de-DE" sz="2800" dirty="0" smtClean="0">
                <a:solidFill>
                  <a:srgbClr val="1BDCFF"/>
                </a:solidFill>
              </a:rPr>
              <a:t>(Themen: sichere </a:t>
            </a:r>
            <a:r>
              <a:rPr lang="de-DE" sz="2800" dirty="0">
                <a:solidFill>
                  <a:srgbClr val="1BDCFF"/>
                </a:solidFill>
              </a:rPr>
              <a:t>Passwörter, Gefahren im Netz, sich selbst </a:t>
            </a:r>
            <a:r>
              <a:rPr lang="de-DE" sz="2800" dirty="0" err="1">
                <a:solidFill>
                  <a:srgbClr val="1BDCFF"/>
                </a:solidFill>
              </a:rPr>
              <a:t>googlen</a:t>
            </a:r>
            <a:r>
              <a:rPr lang="de-DE" sz="2800" dirty="0">
                <a:solidFill>
                  <a:srgbClr val="1BDCFF"/>
                </a:solidFill>
              </a:rPr>
              <a:t>, Facebook und </a:t>
            </a:r>
            <a:r>
              <a:rPr lang="de-DE" sz="2800" dirty="0" smtClean="0">
                <a:solidFill>
                  <a:srgbClr val="1BDCFF"/>
                </a:solidFill>
              </a:rPr>
              <a:t>Privatsphäre, </a:t>
            </a:r>
            <a:r>
              <a:rPr lang="de-DE" sz="2800" dirty="0" err="1" smtClean="0">
                <a:solidFill>
                  <a:srgbClr val="1BDCFF"/>
                </a:solidFill>
              </a:rPr>
              <a:t>WhatsApp</a:t>
            </a:r>
            <a:r>
              <a:rPr lang="de-DE" sz="2800" dirty="0" smtClean="0">
                <a:solidFill>
                  <a:srgbClr val="1BDCFF"/>
                </a:solidFill>
              </a:rPr>
              <a:t>)</a:t>
            </a:r>
            <a:endParaRPr lang="de-DE" sz="2800" dirty="0">
              <a:solidFill>
                <a:srgbClr val="1BDCFF"/>
              </a:solidFill>
            </a:endParaRPr>
          </a:p>
          <a:p>
            <a:r>
              <a:rPr lang="de-DE" sz="3500" dirty="0" smtClean="0">
                <a:solidFill>
                  <a:srgbClr val="1BDCFF"/>
                </a:solidFill>
              </a:rPr>
              <a:t>Gestaltung der Medienpräventionstage in       Klasse </a:t>
            </a:r>
            <a:r>
              <a:rPr lang="de-DE" sz="3500" dirty="0">
                <a:solidFill>
                  <a:srgbClr val="1BDCFF"/>
                </a:solidFill>
              </a:rPr>
              <a:t>7 </a:t>
            </a:r>
            <a:r>
              <a:rPr lang="de-DE" dirty="0" smtClean="0">
                <a:solidFill>
                  <a:srgbClr val="1BDCFF"/>
                </a:solidFill>
              </a:rPr>
              <a:t>(Urheberrecht, Einstellungen Smartphone, usw.)</a:t>
            </a:r>
            <a:endParaRPr lang="de-DE" dirty="0">
              <a:solidFill>
                <a:srgbClr val="1BDCFF"/>
              </a:solidFill>
            </a:endParaRPr>
          </a:p>
          <a:p>
            <a:r>
              <a:rPr lang="de-DE" sz="3500" dirty="0" smtClean="0">
                <a:solidFill>
                  <a:srgbClr val="1BDCFF"/>
                </a:solidFill>
              </a:rPr>
              <a:t>Besuch </a:t>
            </a:r>
            <a:r>
              <a:rPr lang="de-DE" sz="3500" dirty="0">
                <a:solidFill>
                  <a:srgbClr val="1BDCFF"/>
                </a:solidFill>
              </a:rPr>
              <a:t>von Klassen auf Wunsch der </a:t>
            </a:r>
            <a:r>
              <a:rPr lang="de-DE" sz="3500" dirty="0" smtClean="0">
                <a:solidFill>
                  <a:srgbClr val="1BDCFF"/>
                </a:solidFill>
              </a:rPr>
              <a:t>Lehrer</a:t>
            </a:r>
            <a:endParaRPr lang="de-DE" sz="3500" dirty="0">
              <a:solidFill>
                <a:srgbClr val="1BDCFF"/>
              </a:solidFill>
            </a:endParaRPr>
          </a:p>
          <a:p>
            <a:r>
              <a:rPr lang="de-DE" sz="3500" dirty="0">
                <a:solidFill>
                  <a:srgbClr val="1BDCFF"/>
                </a:solidFill>
              </a:rPr>
              <a:t>Präsentationen am Tag der offenen Tür </a:t>
            </a:r>
          </a:p>
          <a:p>
            <a:r>
              <a:rPr lang="de-DE" sz="3500" dirty="0" smtClean="0">
                <a:solidFill>
                  <a:srgbClr val="1BDCFF"/>
                </a:solidFill>
              </a:rPr>
              <a:t>Ausrichtung </a:t>
            </a:r>
            <a:r>
              <a:rPr lang="de-DE" sz="3500" dirty="0">
                <a:solidFill>
                  <a:srgbClr val="1BDCFF"/>
                </a:solidFill>
              </a:rPr>
              <a:t>von Elternabenden </a:t>
            </a:r>
          </a:p>
          <a:p>
            <a:endParaRPr lang="de-DE" dirty="0"/>
          </a:p>
        </p:txBody>
      </p:sp>
    </p:spTree>
    <p:extLst>
      <p:ext uri="{BB962C8B-B14F-4D97-AF65-F5344CB8AC3E}">
        <p14:creationId xmlns:p14="http://schemas.microsoft.com/office/powerpoint/2010/main" val="3124397999"/>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7624" y="260648"/>
            <a:ext cx="7327726" cy="1080120"/>
          </a:xfrm>
        </p:spPr>
        <p:txBody>
          <a:bodyPr/>
          <a:lstStyle/>
          <a:p>
            <a:r>
              <a:rPr lang="de-DE"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Was tun bei Bildmissbrauch?</a:t>
            </a:r>
          </a:p>
        </p:txBody>
      </p:sp>
      <p:sp>
        <p:nvSpPr>
          <p:cNvPr id="3" name="Inhaltsplatzhalter 2"/>
          <p:cNvSpPr>
            <a:spLocks noGrp="1"/>
          </p:cNvSpPr>
          <p:nvPr>
            <p:ph idx="1"/>
          </p:nvPr>
        </p:nvSpPr>
        <p:spPr/>
        <p:txBody>
          <a:bodyPr>
            <a:normAutofit/>
          </a:bodyPr>
          <a:lstStyle/>
          <a:p>
            <a:pPr>
              <a:buFont typeface="Wingdings" pitchFamily="2" charset="2"/>
              <a:buChar char="§"/>
            </a:pPr>
            <a:r>
              <a:rPr lang="de-DE" sz="2800" dirty="0"/>
              <a:t>Wende dich an die betreffende </a:t>
            </a:r>
            <a:r>
              <a:rPr lang="de-DE" sz="2800" dirty="0" smtClean="0"/>
              <a:t>Person und    	bitte </a:t>
            </a:r>
            <a:r>
              <a:rPr lang="de-DE" sz="2800" dirty="0"/>
              <a:t>sie, das Foto zu </a:t>
            </a:r>
            <a:r>
              <a:rPr lang="de-DE" sz="2800" dirty="0" smtClean="0"/>
              <a:t>löschen!</a:t>
            </a:r>
          </a:p>
          <a:p>
            <a:pPr marL="411480" lvl="1" indent="0">
              <a:buNone/>
            </a:pPr>
            <a:endParaRPr lang="de-DE" sz="900" dirty="0"/>
          </a:p>
          <a:p>
            <a:pPr lvl="1">
              <a:buFont typeface="Wingdings" pitchFamily="2" charset="2"/>
              <a:buChar char="§"/>
            </a:pPr>
            <a:r>
              <a:rPr lang="de-DE" sz="2800" dirty="0" smtClean="0"/>
              <a:t>Melde das Foto! </a:t>
            </a:r>
            <a:endParaRPr lang="de-DE" sz="900" dirty="0"/>
          </a:p>
          <a:p>
            <a:pPr lvl="1">
              <a:buFont typeface="Wingdings" pitchFamily="2" charset="2"/>
              <a:buChar char="§"/>
            </a:pPr>
            <a:r>
              <a:rPr lang="de-DE" sz="2800" dirty="0"/>
              <a:t>Blockiere die </a:t>
            </a:r>
            <a:r>
              <a:rPr lang="de-DE" sz="2800" dirty="0" smtClean="0"/>
              <a:t>Person!</a:t>
            </a:r>
          </a:p>
          <a:p>
            <a:pPr marL="411480" lvl="1" indent="0">
              <a:buNone/>
            </a:pPr>
            <a:endParaRPr lang="de-DE" sz="900" dirty="0"/>
          </a:p>
          <a:p>
            <a:pPr>
              <a:buFont typeface="Wingdings" pitchFamily="2" charset="2"/>
              <a:buChar char="§"/>
            </a:pPr>
            <a:r>
              <a:rPr lang="de-DE" sz="2800" dirty="0"/>
              <a:t>Wende dich im Notfall an deine Eltern, uns Medienscouts oder auch an die Polizei!!</a:t>
            </a:r>
          </a:p>
          <a:p>
            <a:endParaRPr lang="de-DE" dirty="0"/>
          </a:p>
        </p:txBody>
      </p:sp>
    </p:spTree>
    <p:extLst>
      <p:ext uri="{BB962C8B-B14F-4D97-AF65-F5344CB8AC3E}">
        <p14:creationId xmlns:p14="http://schemas.microsoft.com/office/powerpoint/2010/main" val="3851591770"/>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Jemanden blockieren auf Facebook</a:t>
            </a:r>
            <a:endParaRPr lang="de-DE"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167" y="1590666"/>
            <a:ext cx="8191500" cy="302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llipse 6"/>
          <p:cNvSpPr/>
          <p:nvPr/>
        </p:nvSpPr>
        <p:spPr>
          <a:xfrm>
            <a:off x="6948264" y="4082041"/>
            <a:ext cx="1728192" cy="360040"/>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7" y="3429001"/>
            <a:ext cx="4448175" cy="334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Gerade Verbindung mit Pfeil 8"/>
          <p:cNvCxnSpPr/>
          <p:nvPr/>
        </p:nvCxnSpPr>
        <p:spPr>
          <a:xfrm>
            <a:off x="251520" y="4442082"/>
            <a:ext cx="288032" cy="35507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0" name="Ellipse 9"/>
          <p:cNvSpPr/>
          <p:nvPr/>
        </p:nvSpPr>
        <p:spPr>
          <a:xfrm>
            <a:off x="2843808" y="6237312"/>
            <a:ext cx="720080" cy="432048"/>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899" y="5016811"/>
            <a:ext cx="2998490" cy="12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Ellipse 10"/>
          <p:cNvSpPr/>
          <p:nvPr/>
        </p:nvSpPr>
        <p:spPr>
          <a:xfrm>
            <a:off x="7164288" y="5877272"/>
            <a:ext cx="360040" cy="288032"/>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3" name="Textfeld 2"/>
          <p:cNvSpPr txBox="1"/>
          <p:nvPr/>
        </p:nvSpPr>
        <p:spPr>
          <a:xfrm>
            <a:off x="1619672" y="4005064"/>
            <a:ext cx="504056" cy="72008"/>
          </a:xfrm>
          <a:prstGeom prst="rect">
            <a:avLst/>
          </a:prstGeom>
          <a:solidFill>
            <a:srgbClr val="FFFFFF"/>
          </a:solidFill>
        </p:spPr>
        <p:txBody>
          <a:bodyPr wrap="square" rtlCol="0">
            <a:spAutoFit/>
          </a:bodyPr>
          <a:lstStyle/>
          <a:p>
            <a:endParaRPr lang="de-DE" dirty="0"/>
          </a:p>
        </p:txBody>
      </p:sp>
      <p:sp>
        <p:nvSpPr>
          <p:cNvPr id="6" name="Textfeld 5"/>
          <p:cNvSpPr txBox="1"/>
          <p:nvPr/>
        </p:nvSpPr>
        <p:spPr>
          <a:xfrm>
            <a:off x="683568" y="4725144"/>
            <a:ext cx="648072" cy="72008"/>
          </a:xfrm>
          <a:prstGeom prst="rect">
            <a:avLst/>
          </a:prstGeom>
          <a:solidFill>
            <a:srgbClr val="FFFFFF"/>
          </a:solidFill>
        </p:spPr>
        <p:txBody>
          <a:bodyPr wrap="square" rtlCol="0">
            <a:spAutoFit/>
          </a:bodyPr>
          <a:lstStyle/>
          <a:p>
            <a:endParaRPr lang="de-DE" dirty="0"/>
          </a:p>
        </p:txBody>
      </p:sp>
      <p:sp>
        <p:nvSpPr>
          <p:cNvPr id="8" name="Textfeld 7"/>
          <p:cNvSpPr txBox="1"/>
          <p:nvPr/>
        </p:nvSpPr>
        <p:spPr>
          <a:xfrm>
            <a:off x="683568" y="4365104"/>
            <a:ext cx="648072" cy="72008"/>
          </a:xfrm>
          <a:prstGeom prst="rect">
            <a:avLst/>
          </a:prstGeom>
          <a:solidFill>
            <a:srgbClr val="FFFFFF"/>
          </a:solidFill>
        </p:spPr>
        <p:txBody>
          <a:bodyPr wrap="square" rtlCol="0">
            <a:spAutoFit/>
          </a:bodyPr>
          <a:lstStyle/>
          <a:p>
            <a:endParaRPr lang="de-DE" dirty="0"/>
          </a:p>
        </p:txBody>
      </p:sp>
      <p:sp>
        <p:nvSpPr>
          <p:cNvPr id="12" name="Textfeld 11"/>
          <p:cNvSpPr txBox="1"/>
          <p:nvPr/>
        </p:nvSpPr>
        <p:spPr>
          <a:xfrm>
            <a:off x="4716016" y="5157192"/>
            <a:ext cx="504056" cy="72008"/>
          </a:xfrm>
          <a:prstGeom prst="rect">
            <a:avLst/>
          </a:prstGeom>
          <a:solidFill>
            <a:schemeClr val="accent6">
              <a:lumMod val="75000"/>
            </a:schemeClr>
          </a:solidFill>
        </p:spPr>
        <p:txBody>
          <a:bodyPr wrap="square" rtlCol="0">
            <a:spAutoFit/>
          </a:bodyPr>
          <a:lstStyle/>
          <a:p>
            <a:endParaRPr lang="de-DE" dirty="0"/>
          </a:p>
        </p:txBody>
      </p:sp>
      <p:sp>
        <p:nvSpPr>
          <p:cNvPr id="13" name="Textfeld 12"/>
          <p:cNvSpPr txBox="1"/>
          <p:nvPr/>
        </p:nvSpPr>
        <p:spPr>
          <a:xfrm>
            <a:off x="2987824" y="2924944"/>
            <a:ext cx="1152128" cy="513348"/>
          </a:xfrm>
          <a:prstGeom prst="rect">
            <a:avLst/>
          </a:prstGeom>
          <a:solidFill>
            <a:schemeClr val="bg1"/>
          </a:solidFill>
        </p:spPr>
        <p:txBody>
          <a:bodyPr wrap="square" rtlCol="0">
            <a:spAutoFit/>
          </a:bodyPr>
          <a:lstStyle/>
          <a:p>
            <a:endParaRPr lang="de-DE" dirty="0"/>
          </a:p>
        </p:txBody>
      </p:sp>
    </p:spTree>
    <p:extLst>
      <p:ext uri="{BB962C8B-B14F-4D97-AF65-F5344CB8AC3E}">
        <p14:creationId xmlns:p14="http://schemas.microsoft.com/office/powerpoint/2010/main" val="2999277444"/>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85900" y="381000"/>
            <a:ext cx="7029450" cy="743744"/>
          </a:xfrm>
        </p:spPr>
        <p:txBody>
          <a:bodyPr/>
          <a:lstStyle/>
          <a:p>
            <a:pPr algn="ctr"/>
            <a:r>
              <a:rPr lang="de-DE" b="1" cap="none"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WhatsApp</a:t>
            </a: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-Messenger</a:t>
            </a:r>
            <a:endParaRPr lang="de-DE"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Inhaltsplatzhalter 5"/>
          <p:cNvSpPr>
            <a:spLocks noGrp="1"/>
          </p:cNvSpPr>
          <p:nvPr>
            <p:ph sz="quarter" idx="4"/>
          </p:nvPr>
        </p:nvSpPr>
        <p:spPr>
          <a:xfrm>
            <a:off x="1187624" y="1484784"/>
            <a:ext cx="7327726" cy="5208241"/>
          </a:xfrm>
        </p:spPr>
        <p:txBody>
          <a:bodyPr>
            <a:normAutofit fontScale="92500" lnSpcReduction="10000"/>
          </a:bodyPr>
          <a:lstStyle/>
          <a:p>
            <a:pPr marL="0" indent="0" algn="ctr">
              <a:buNone/>
            </a:pPr>
            <a:r>
              <a:rPr lang="de-DE" sz="3600" b="1" dirty="0" smtClean="0"/>
              <a:t>Probleme mit dem Jugendschutz, dem Datenschutz und der Privatsphäre:</a:t>
            </a:r>
          </a:p>
          <a:p>
            <a:pPr>
              <a:buFontTx/>
              <a:buChar char="-"/>
            </a:pPr>
            <a:r>
              <a:rPr lang="de-DE" sz="2800" dirty="0" smtClean="0"/>
              <a:t>Die App ist eigentlich erst ab 16 Jahre (Nutzungsbedingungen), doch das Alter wird beim Herunterladen der Anwendung nicht kontrolliert!</a:t>
            </a:r>
          </a:p>
          <a:p>
            <a:pPr>
              <a:buFontTx/>
              <a:buChar char="-"/>
            </a:pPr>
            <a:r>
              <a:rPr lang="de-DE" sz="2800" dirty="0" smtClean="0"/>
              <a:t>Die App hat Zugriff auf </a:t>
            </a:r>
            <a:r>
              <a:rPr lang="de-DE" sz="2800" b="1" dirty="0" smtClean="0">
                <a:solidFill>
                  <a:srgbClr val="FF0000"/>
                </a:solidFill>
              </a:rPr>
              <a:t>dein vollständiges Adressbuch, deine SMS-Nachrichten, deine Kalendereinträge und deine Bilder! </a:t>
            </a:r>
            <a:r>
              <a:rPr lang="de-DE" sz="2800" dirty="0" smtClean="0"/>
              <a:t>Es ist nicht möglich, den Zugriff einzuschränken.</a:t>
            </a:r>
          </a:p>
          <a:p>
            <a:pPr>
              <a:buFontTx/>
              <a:buChar char="-"/>
            </a:pPr>
            <a:r>
              <a:rPr lang="de-DE" sz="2800" dirty="0" err="1" smtClean="0"/>
              <a:t>WhatsApp</a:t>
            </a:r>
            <a:r>
              <a:rPr lang="de-DE" sz="2800" dirty="0" smtClean="0"/>
              <a:t> </a:t>
            </a:r>
            <a:r>
              <a:rPr lang="de-DE" sz="2800" dirty="0"/>
              <a:t>Nachrichten sind </a:t>
            </a:r>
            <a:r>
              <a:rPr lang="de-DE" sz="2800" dirty="0" smtClean="0"/>
              <a:t>für </a:t>
            </a:r>
            <a:r>
              <a:rPr lang="de-DE" sz="2800" dirty="0"/>
              <a:t>Hacker leicht </a:t>
            </a:r>
            <a:r>
              <a:rPr lang="de-DE" sz="2800" dirty="0" smtClean="0"/>
              <a:t>auszulesen.</a:t>
            </a:r>
          </a:p>
          <a:p>
            <a:pPr marL="0" indent="0">
              <a:buNone/>
            </a:pPr>
            <a:r>
              <a:rPr lang="de-DE" sz="4000" dirty="0" smtClean="0"/>
              <a:t> </a:t>
            </a:r>
            <a:endParaRPr lang="de-DE" dirty="0"/>
          </a:p>
          <a:p>
            <a:pPr lvl="0"/>
            <a:endParaRPr lang="de-DE" dirty="0"/>
          </a:p>
          <a:p>
            <a:pPr marL="0" indent="0">
              <a:buNone/>
            </a:pPr>
            <a:endParaRPr lang="de-DE" dirty="0"/>
          </a:p>
        </p:txBody>
      </p:sp>
    </p:spTree>
    <p:extLst>
      <p:ext uri="{BB962C8B-B14F-4D97-AF65-F5344CB8AC3E}">
        <p14:creationId xmlns:p14="http://schemas.microsoft.com/office/powerpoint/2010/main" val="2098286188"/>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85900" y="0"/>
            <a:ext cx="7029450" cy="1052736"/>
          </a:xfrm>
        </p:spPr>
        <p:txBody>
          <a:bodyPr>
            <a:normAutofit/>
          </a:bodyPr>
          <a:lstStyle/>
          <a:p>
            <a:pPr algn="ctr"/>
            <a:r>
              <a:rPr lang="de-DE" b="1" cap="none"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WhatsApp</a:t>
            </a: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de-DE"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Messenger</a:t>
            </a:r>
            <a:endParaRPr lang="de-DE" dirty="0"/>
          </a:p>
        </p:txBody>
      </p:sp>
      <p:sp>
        <p:nvSpPr>
          <p:cNvPr id="7" name="Textfeld 6"/>
          <p:cNvSpPr txBox="1"/>
          <p:nvPr/>
        </p:nvSpPr>
        <p:spPr>
          <a:xfrm>
            <a:off x="827584" y="1556792"/>
            <a:ext cx="7272807" cy="369332"/>
          </a:xfrm>
          <a:prstGeom prst="rect">
            <a:avLst/>
          </a:prstGeom>
          <a:noFill/>
        </p:spPr>
        <p:txBody>
          <a:bodyPr wrap="square" rtlCol="0">
            <a:spAutoFit/>
          </a:bodyPr>
          <a:lstStyle/>
          <a:p>
            <a:r>
              <a:rPr lang="de-DE" dirty="0" smtClean="0"/>
              <a:t> </a:t>
            </a:r>
            <a:endParaRPr lang="de-DE" dirty="0"/>
          </a:p>
        </p:txBody>
      </p:sp>
      <p:sp>
        <p:nvSpPr>
          <p:cNvPr id="8" name="Textfeld 7"/>
          <p:cNvSpPr txBox="1"/>
          <p:nvPr/>
        </p:nvSpPr>
        <p:spPr>
          <a:xfrm>
            <a:off x="1043608" y="836712"/>
            <a:ext cx="8100392" cy="5735097"/>
          </a:xfrm>
          <a:prstGeom prst="rect">
            <a:avLst/>
          </a:prstGeom>
          <a:noFill/>
        </p:spPr>
        <p:txBody>
          <a:bodyPr wrap="square" rtlCol="0">
            <a:spAutoFit/>
          </a:bodyPr>
          <a:lstStyle/>
          <a:p>
            <a:pPr marL="0" indent="0">
              <a:buNone/>
            </a:pPr>
            <a:endParaRPr lang="de-DE" sz="2400" b="1" dirty="0" smtClean="0"/>
          </a:p>
          <a:p>
            <a:pPr marL="0" indent="0">
              <a:buNone/>
            </a:pPr>
            <a:r>
              <a:rPr lang="de-DE" sz="2400" b="1" dirty="0" smtClean="0"/>
              <a:t>Sicherheitstipps:</a:t>
            </a:r>
          </a:p>
          <a:p>
            <a:pPr marL="0" indent="0">
              <a:buNone/>
            </a:pPr>
            <a:endParaRPr lang="de-DE" sz="800" b="1" dirty="0"/>
          </a:p>
          <a:p>
            <a:pPr marL="342900" lvl="0" indent="-342900">
              <a:buFontTx/>
              <a:buChar char="-"/>
            </a:pPr>
            <a:r>
              <a:rPr lang="de-DE" sz="2400" dirty="0" smtClean="0"/>
              <a:t>Immer </a:t>
            </a:r>
            <a:r>
              <a:rPr lang="de-DE" sz="2400" dirty="0"/>
              <a:t>die </a:t>
            </a:r>
            <a:r>
              <a:rPr lang="de-DE" sz="2400" b="1" dirty="0"/>
              <a:t>aktuellste Version </a:t>
            </a:r>
            <a:r>
              <a:rPr lang="de-DE" sz="2400" dirty="0"/>
              <a:t>des </a:t>
            </a:r>
            <a:r>
              <a:rPr lang="de-DE" sz="2400" dirty="0" err="1"/>
              <a:t>Messengers</a:t>
            </a:r>
            <a:r>
              <a:rPr lang="de-DE" sz="2400" dirty="0"/>
              <a:t> nutzen, d.h. Updates sofort installieren</a:t>
            </a:r>
            <a:r>
              <a:rPr lang="de-DE" sz="2400" dirty="0" smtClean="0"/>
              <a:t>!</a:t>
            </a:r>
          </a:p>
          <a:p>
            <a:pPr marL="342900" lvl="0" indent="-342900">
              <a:buFontTx/>
              <a:buChar char="-"/>
            </a:pPr>
            <a:endParaRPr lang="de-DE" sz="800" dirty="0" smtClean="0"/>
          </a:p>
          <a:p>
            <a:pPr marL="342900" lvl="0" indent="-342900">
              <a:buFontTx/>
              <a:buChar char="-"/>
            </a:pPr>
            <a:r>
              <a:rPr lang="de-DE" sz="2400" dirty="0" err="1" smtClean="0"/>
              <a:t>WhatsApp</a:t>
            </a:r>
            <a:r>
              <a:rPr lang="de-DE" sz="2400" dirty="0" smtClean="0"/>
              <a:t> </a:t>
            </a:r>
            <a:r>
              <a:rPr lang="de-DE" sz="2400" b="1" dirty="0"/>
              <a:t>nicht in öffentlichen WLANs </a:t>
            </a:r>
            <a:r>
              <a:rPr lang="de-DE" sz="2400" dirty="0"/>
              <a:t>benutzen. </a:t>
            </a:r>
            <a:r>
              <a:rPr lang="de-DE" sz="2000" dirty="0"/>
              <a:t>Um </a:t>
            </a:r>
            <a:r>
              <a:rPr lang="de-DE" sz="2000" dirty="0" err="1"/>
              <a:t>Hobbyschnüffelei</a:t>
            </a:r>
            <a:r>
              <a:rPr lang="de-DE" sz="2000" dirty="0"/>
              <a:t> per WLAN zu vermeiden, </a:t>
            </a:r>
            <a:r>
              <a:rPr lang="de-DE" sz="2000" dirty="0" err="1"/>
              <a:t>WhatsApp</a:t>
            </a:r>
            <a:r>
              <a:rPr lang="de-DE" sz="2000" dirty="0"/>
              <a:t> per Mobilfunkverbindung </a:t>
            </a:r>
            <a:r>
              <a:rPr lang="de-DE" sz="2000" dirty="0" smtClean="0"/>
              <a:t>nutzen</a:t>
            </a:r>
            <a:r>
              <a:rPr lang="de-DE" sz="2400" dirty="0" smtClean="0"/>
              <a:t>.</a:t>
            </a:r>
          </a:p>
          <a:p>
            <a:pPr marL="342900" lvl="0" indent="-342900">
              <a:buFontTx/>
              <a:buChar char="-"/>
            </a:pPr>
            <a:endParaRPr lang="de-DE" sz="800" dirty="0" smtClean="0"/>
          </a:p>
          <a:p>
            <a:pPr marL="342900" lvl="0" indent="-342900">
              <a:buFontTx/>
              <a:buChar char="-"/>
            </a:pPr>
            <a:r>
              <a:rPr lang="de-DE" sz="2400" b="1" dirty="0" smtClean="0"/>
              <a:t>Keine </a:t>
            </a:r>
            <a:r>
              <a:rPr lang="de-DE" sz="2400" b="1" dirty="0"/>
              <a:t>sensiblen </a:t>
            </a:r>
            <a:r>
              <a:rPr lang="de-DE" sz="2400" b="1" dirty="0" smtClean="0"/>
              <a:t>Infos, Daten oder Bilder </a:t>
            </a:r>
            <a:r>
              <a:rPr lang="de-DE" sz="2000" dirty="0" smtClean="0"/>
              <a:t>(Recht am eigenen Bild!)</a:t>
            </a:r>
            <a:r>
              <a:rPr lang="de-DE" sz="2400" dirty="0" smtClean="0"/>
              <a:t> über </a:t>
            </a:r>
            <a:r>
              <a:rPr lang="de-DE" sz="2400" dirty="0" err="1"/>
              <a:t>WhatsApp</a:t>
            </a:r>
            <a:r>
              <a:rPr lang="de-DE" sz="2400" dirty="0"/>
              <a:t> kommunizieren: </a:t>
            </a:r>
            <a:endParaRPr lang="de-DE" sz="2400" dirty="0" smtClean="0"/>
          </a:p>
          <a:p>
            <a:pPr lvl="0"/>
            <a:r>
              <a:rPr lang="de-DE" sz="2400" b="1" dirty="0">
                <a:solidFill>
                  <a:srgbClr val="FF0000"/>
                </a:solidFill>
              </a:rPr>
              <a:t>	 </a:t>
            </a:r>
            <a:r>
              <a:rPr lang="de-DE" sz="2400" b="1" dirty="0" smtClean="0">
                <a:solidFill>
                  <a:srgbClr val="FF0000"/>
                </a:solidFill>
              </a:rPr>
              <a:t>  Erst </a:t>
            </a:r>
            <a:r>
              <a:rPr lang="de-DE" sz="2400" b="1" dirty="0">
                <a:solidFill>
                  <a:srgbClr val="FF0000"/>
                </a:solidFill>
              </a:rPr>
              <a:t>denken, dann schreiben</a:t>
            </a:r>
            <a:r>
              <a:rPr lang="de-DE" sz="2400" b="1" dirty="0" smtClean="0">
                <a:solidFill>
                  <a:srgbClr val="FF0000"/>
                </a:solidFill>
              </a:rPr>
              <a:t>!</a:t>
            </a:r>
          </a:p>
          <a:p>
            <a:pPr marL="342900" lvl="0" indent="-342900">
              <a:buFontTx/>
              <a:buChar char="-"/>
            </a:pPr>
            <a:endParaRPr lang="de-DE" sz="800" b="1" dirty="0" smtClean="0"/>
          </a:p>
          <a:p>
            <a:pPr marL="342900" lvl="0" indent="-342900">
              <a:buFontTx/>
              <a:buChar char="-"/>
            </a:pPr>
            <a:r>
              <a:rPr lang="de-DE" sz="2400" b="1" dirty="0" smtClean="0"/>
              <a:t>Keine </a:t>
            </a:r>
            <a:r>
              <a:rPr lang="de-DE" sz="2400" b="1" dirty="0"/>
              <a:t>Kontaktanfragen von Unbekannten auf </a:t>
            </a:r>
            <a:r>
              <a:rPr lang="de-DE" sz="2400" b="1" dirty="0" err="1"/>
              <a:t>WhatsApp</a:t>
            </a:r>
            <a:r>
              <a:rPr lang="de-DE" sz="2400" b="1" dirty="0"/>
              <a:t> annehmen</a:t>
            </a:r>
            <a:r>
              <a:rPr lang="de-DE" sz="2400" dirty="0"/>
              <a:t>. </a:t>
            </a:r>
            <a:endParaRPr lang="de-DE" sz="800" dirty="0" smtClean="0"/>
          </a:p>
          <a:p>
            <a:pPr lvl="0"/>
            <a:endParaRPr lang="de-DE" sz="2000" dirty="0" smtClean="0"/>
          </a:p>
          <a:p>
            <a:endParaRPr lang="de-DE" dirty="0"/>
          </a:p>
        </p:txBody>
      </p:sp>
    </p:spTree>
    <p:extLst>
      <p:ext uri="{BB962C8B-B14F-4D97-AF65-F5344CB8AC3E}">
        <p14:creationId xmlns:p14="http://schemas.microsoft.com/office/powerpoint/2010/main" val="73713911"/>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85900" y="381000"/>
            <a:ext cx="7029450" cy="1823864"/>
          </a:xfrm>
        </p:spPr>
        <p:txBody>
          <a:bodyPr>
            <a:normAutofit/>
          </a:bodyPr>
          <a:lstStyle/>
          <a:p>
            <a:pPr marL="0" indent="0" algn="ctr"/>
            <a:r>
              <a:rPr lang="de-DE" b="1" cap="none"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WhatsApp</a:t>
            </a: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-Messenger</a:t>
            </a:r>
            <a:r>
              <a:rPr lang="de-DE" dirty="0"/>
              <a:t/>
            </a:r>
            <a:br>
              <a:rPr lang="de-DE" dirty="0"/>
            </a:br>
            <a:endParaRPr lang="de-DE" dirty="0"/>
          </a:p>
        </p:txBody>
      </p:sp>
      <p:sp>
        <p:nvSpPr>
          <p:cNvPr id="3" name="Textplatzhalter 2"/>
          <p:cNvSpPr>
            <a:spLocks noGrp="1"/>
          </p:cNvSpPr>
          <p:nvPr>
            <p:ph type="body" idx="1"/>
          </p:nvPr>
        </p:nvSpPr>
        <p:spPr>
          <a:xfrm>
            <a:off x="1331640" y="692696"/>
            <a:ext cx="7777609" cy="5472608"/>
          </a:xfrm>
        </p:spPr>
        <p:txBody>
          <a:bodyPr/>
          <a:lstStyle/>
          <a:p>
            <a:endParaRPr lang="de-DE" dirty="0" smtClean="0"/>
          </a:p>
          <a:p>
            <a:endParaRPr lang="de-DE" dirty="0"/>
          </a:p>
          <a:p>
            <a:r>
              <a:rPr lang="de-DE" dirty="0" smtClean="0"/>
              <a:t>Problem der ungewollten Kontaktaufnahme: </a:t>
            </a:r>
          </a:p>
          <a:p>
            <a:r>
              <a:rPr lang="de-DE" b="0" dirty="0" smtClean="0"/>
              <a:t>Bei Erhalt einer Nachricht von einer unbekannten Nummer bzw. einem Fremden, solltet ihr diese blockieren.</a:t>
            </a:r>
          </a:p>
          <a:p>
            <a:endParaRPr lang="de-DE" b="0" dirty="0"/>
          </a:p>
          <a:p>
            <a:r>
              <a:rPr lang="de-DE" dirty="0" smtClean="0"/>
              <a:t>Anleitungen zum Blockieren für jedes Betriebssystem:</a:t>
            </a:r>
          </a:p>
          <a:p>
            <a:r>
              <a:rPr lang="de-DE" b="0" dirty="0"/>
              <a:t>http://</a:t>
            </a:r>
            <a:r>
              <a:rPr lang="de-DE" b="0" dirty="0" err="1"/>
              <a:t>www.whatsapp.com</a:t>
            </a:r>
            <a:r>
              <a:rPr lang="de-DE" b="0" dirty="0"/>
              <a:t>/</a:t>
            </a:r>
            <a:r>
              <a:rPr lang="de-DE" b="0" dirty="0" err="1"/>
              <a:t>faq</a:t>
            </a:r>
            <a:r>
              <a:rPr lang="de-DE" b="0" dirty="0"/>
              <a:t>/de/</a:t>
            </a:r>
            <a:r>
              <a:rPr lang="de-DE" b="0" dirty="0" err="1"/>
              <a:t>general</a:t>
            </a:r>
            <a:r>
              <a:rPr lang="de-DE" b="0" dirty="0"/>
              <a:t>/21242423</a:t>
            </a:r>
            <a:endParaRPr lang="de-DE" b="0" dirty="0" smtClean="0"/>
          </a:p>
          <a:p>
            <a:endParaRPr lang="de-DE" b="0" dirty="0" smtClean="0"/>
          </a:p>
          <a:p>
            <a:r>
              <a:rPr lang="de-DE" dirty="0" smtClean="0"/>
              <a:t>Problem: </a:t>
            </a:r>
            <a:r>
              <a:rPr lang="de-DE" b="0" dirty="0" smtClean="0"/>
              <a:t>Auch nach dem Blockieren ist es der Person möglich, euch weiter über SMS, MMS usw. zu belästigen.</a:t>
            </a:r>
          </a:p>
          <a:p>
            <a:endParaRPr lang="de-DE" b="0" dirty="0"/>
          </a:p>
          <a:p>
            <a:r>
              <a:rPr lang="de-DE" dirty="0" smtClean="0"/>
              <a:t>Tipp: </a:t>
            </a:r>
            <a:r>
              <a:rPr lang="de-DE" b="0" dirty="0" smtClean="0"/>
              <a:t>Beweise sammeln, mit Vertrauensperson sprechen, im Notfall Polizei einschalten</a:t>
            </a:r>
            <a:endParaRPr lang="de-DE" b="0" dirty="0"/>
          </a:p>
        </p:txBody>
      </p:sp>
    </p:spTree>
    <p:extLst>
      <p:ext uri="{BB962C8B-B14F-4D97-AF65-F5344CB8AC3E}">
        <p14:creationId xmlns:p14="http://schemas.microsoft.com/office/powerpoint/2010/main" val="2369305106"/>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683568" y="404664"/>
            <a:ext cx="7821538" cy="1368152"/>
          </a:xfrm>
        </p:spPr>
        <p:txBody>
          <a:bodyPr>
            <a:normAutofit fontScale="90000"/>
          </a:bodyPr>
          <a:lstStyle/>
          <a:p>
            <a:pPr algn="ctr" eaLnBrk="1" hangingPunct="1"/>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pitchFamily="34" charset="-128"/>
              </a:rPr>
              <a:t>(Cyber-)Mobbing: </a:t>
            </a:r>
            <a:b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pitchFamily="34" charset="-128"/>
              </a:rPr>
            </a:b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pitchFamily="34" charset="-128"/>
              </a:rPr>
              <a:t>ein weiteres großes Problem von </a:t>
            </a:r>
            <a:b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pitchFamily="34" charset="-128"/>
              </a:rPr>
            </a:br>
            <a:r>
              <a:rPr lang="de-DE" b="1" cap="none"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pitchFamily="34" charset="-128"/>
              </a:rPr>
              <a:t>WhatsApp</a:t>
            </a: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pitchFamily="34" charset="-128"/>
              </a:rPr>
              <a:t> und Facebook</a:t>
            </a: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4266569012"/>
              </p:ext>
            </p:extLst>
          </p:nvPr>
        </p:nvGraphicFramePr>
        <p:xfrm>
          <a:off x="467544" y="1700808"/>
          <a:ext cx="8229600" cy="4824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9456731"/>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el 1"/>
          <p:cNvSpPr>
            <a:spLocks noGrp="1"/>
          </p:cNvSpPr>
          <p:nvPr>
            <p:ph type="title"/>
          </p:nvPr>
        </p:nvSpPr>
        <p:spPr>
          <a:xfrm>
            <a:off x="0" y="116632"/>
            <a:ext cx="9144000" cy="1080120"/>
          </a:xfrm>
        </p:spPr>
        <p:txBody>
          <a:bodyPr>
            <a:normAutofit fontScale="90000"/>
          </a:bodyPr>
          <a:lstStyle/>
          <a:p>
            <a:pPr algn="ctr" eaLnBrk="1" hangingPunct="1"/>
            <a:r>
              <a:rPr lang="de-DE" sz="40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pitchFamily="34" charset="-128"/>
              </a:rPr>
              <a:t>Wie könnt ihr euch helfen und wer hilft euch?</a:t>
            </a:r>
          </a:p>
        </p:txBody>
      </p:sp>
      <p:sp>
        <p:nvSpPr>
          <p:cNvPr id="16386" name="Inhaltsplatzhalter 2"/>
          <p:cNvSpPr>
            <a:spLocks/>
          </p:cNvSpPr>
          <p:nvPr/>
        </p:nvSpPr>
        <p:spPr bwMode="auto">
          <a:xfrm>
            <a:off x="457200" y="1600200"/>
            <a:ext cx="8229600" cy="4525963"/>
          </a:xfrm>
          <a:prstGeom prst="rect">
            <a:avLst/>
          </a:prstGeom>
          <a:noFill/>
          <a:ln w="9525">
            <a:noFill/>
            <a:miter lim="800000"/>
            <a:headEnd/>
            <a:tailEnd/>
          </a:ln>
        </p:spPr>
        <p:txBody>
          <a:bodyPr/>
          <a:lstStyle/>
          <a:p>
            <a:pPr marL="342900" indent="-342900">
              <a:spcBef>
                <a:spcPct val="20000"/>
              </a:spcBef>
            </a:pPr>
            <a:endParaRPr lang="de-DE" sz="3200"/>
          </a:p>
        </p:txBody>
      </p:sp>
      <p:graphicFrame>
        <p:nvGraphicFramePr>
          <p:cNvPr id="5" name="Diagramm 4"/>
          <p:cNvGraphicFramePr/>
          <p:nvPr>
            <p:extLst>
              <p:ext uri="{D42A27DB-BD31-4B8C-83A1-F6EECF244321}">
                <p14:modId xmlns:p14="http://schemas.microsoft.com/office/powerpoint/2010/main" val="668947396"/>
              </p:ext>
            </p:extLst>
          </p:nvPr>
        </p:nvGraphicFramePr>
        <p:xfrm>
          <a:off x="827584" y="1124744"/>
          <a:ext cx="8136904" cy="56950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6054775"/>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03648" y="332656"/>
            <a:ext cx="7029450" cy="1295400"/>
          </a:xfrm>
        </p:spPr>
        <p:txBody>
          <a:bodyPr/>
          <a:lstStyle/>
          <a:p>
            <a:pPr algn="ctr"/>
            <a:r>
              <a:rPr lang="de-DE" b="1" cap="none"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Let‘s</a:t>
            </a: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de-DE" b="1" cap="none"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fight</a:t>
            </a: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de-DE" b="1" cap="none"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it</a:t>
            </a: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de-DE" b="1" cap="none"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together</a:t>
            </a:r>
            <a:endParaRPr lang="de-DE"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Inhaltsplatzhalter 2"/>
          <p:cNvSpPr>
            <a:spLocks noGrp="1"/>
          </p:cNvSpPr>
          <p:nvPr>
            <p:ph sz="half" idx="1"/>
          </p:nvPr>
        </p:nvSpPr>
        <p:spPr/>
        <p:txBody>
          <a:bodyPr/>
          <a:lstStyle/>
          <a:p>
            <a:r>
              <a:rPr lang="de-DE" dirty="0" smtClean="0">
                <a:hlinkClick r:id="rId2"/>
              </a:rPr>
              <a:t>Spot</a:t>
            </a:r>
            <a:endParaRPr lang="de-DE" dirty="0" smtClean="0"/>
          </a:p>
          <a:p>
            <a:r>
              <a:rPr lang="de-DE" dirty="0" smtClean="0"/>
              <a:t>Arbeitsblatt</a:t>
            </a:r>
            <a:endParaRPr lang="de-DE" dirty="0"/>
          </a:p>
        </p:txBody>
      </p:sp>
    </p:spTree>
    <p:extLst>
      <p:ext uri="{BB962C8B-B14F-4D97-AF65-F5344CB8AC3E}">
        <p14:creationId xmlns:p14="http://schemas.microsoft.com/office/powerpoint/2010/main" val="1102448559"/>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7624" y="381000"/>
            <a:ext cx="7327726" cy="815752"/>
          </a:xfrm>
        </p:spPr>
        <p:txBody>
          <a:bodyPr>
            <a:normAutofit fontScale="90000"/>
          </a:bodyPr>
          <a:lstStyle/>
          <a:p>
            <a:r>
              <a:rPr lang="de-DE" u="sng" dirty="0">
                <a:hlinkClick r:id="rId2" tooltip="Strafgesetzbuch (Deutschland)"/>
              </a:rPr>
              <a:t> </a:t>
            </a:r>
            <a:r>
              <a:rPr lang="de-DE" u="sng" dirty="0" smtClean="0">
                <a:hlinkClick r:id="rId2" tooltip="Strafgesetzbuch (Deutschland)"/>
              </a:rPr>
              <a:t>      </a:t>
            </a:r>
            <a:br>
              <a:rPr lang="de-DE" u="sng" dirty="0" smtClean="0">
                <a:hlinkClick r:id="rId2" tooltip="Strafgesetzbuch (Deutschland)"/>
              </a:rPr>
            </a:b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Mobbing bleibt nicht ungestraft!</a:t>
            </a:r>
            <a:endParaRPr lang="de-DE"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Inhaltsplatzhalter 3"/>
          <p:cNvSpPr>
            <a:spLocks noGrp="1"/>
          </p:cNvSpPr>
          <p:nvPr>
            <p:ph sz="half" idx="2"/>
          </p:nvPr>
        </p:nvSpPr>
        <p:spPr>
          <a:xfrm>
            <a:off x="1331640" y="1268760"/>
            <a:ext cx="7183710" cy="4896544"/>
          </a:xfrm>
        </p:spPr>
        <p:txBody>
          <a:bodyPr>
            <a:normAutofit fontScale="92500" lnSpcReduction="20000"/>
          </a:bodyPr>
          <a:lstStyle/>
          <a:p>
            <a:pPr marL="0" indent="0">
              <a:buNone/>
            </a:pPr>
            <a:r>
              <a:rPr lang="de-DE" b="1" dirty="0" smtClean="0"/>
              <a:t>Strafgesetzbuch:</a:t>
            </a:r>
          </a:p>
          <a:p>
            <a:pPr marL="0" indent="0">
              <a:buNone/>
            </a:pPr>
            <a:r>
              <a:rPr lang="de-DE" b="1" dirty="0" smtClean="0"/>
              <a:t>§ 185 Beleidigung</a:t>
            </a:r>
            <a:endParaRPr lang="de-DE" b="1" dirty="0"/>
          </a:p>
          <a:p>
            <a:r>
              <a:rPr lang="de-DE" dirty="0"/>
              <a:t>Die Beleidigung wird mit Freiheitsstrafe bis zu einem Jahr oder mit Geldstrafe und, wenn die Beleidigung mittels einer Tätlichkeit begangen wird, mit Freiheitsstrafe bis zu zwei Jahren oder mit Geldstrafe bestraft.</a:t>
            </a:r>
          </a:p>
          <a:p>
            <a:pPr marL="0" indent="0">
              <a:buNone/>
            </a:pPr>
            <a:r>
              <a:rPr lang="de-DE" b="1" dirty="0"/>
              <a:t>§ </a:t>
            </a:r>
            <a:r>
              <a:rPr lang="de-DE" b="1" dirty="0" smtClean="0"/>
              <a:t>186 Üble </a:t>
            </a:r>
            <a:r>
              <a:rPr lang="de-DE" b="1" dirty="0"/>
              <a:t>Nachrede</a:t>
            </a:r>
          </a:p>
          <a:p>
            <a:r>
              <a:rPr lang="de-DE" dirty="0"/>
              <a:t>Wer in Beziehung auf einen anderen eine Tatsache behauptet oder verbreitet, welche denselben verächtlich zu machen oder in der öffentlichen Meinung herabzuwürdigen geeignet ist, wird, wenn nicht diese Tatsache erweislich wahr ist, mit Freiheitsstrafe bis zu einem Jahr oder mit Geldstrafe und, wenn die Tat öffentlich oder durch Verbreiten von Schriften (§ </a:t>
            </a:r>
            <a:r>
              <a:rPr lang="de-DE" dirty="0">
                <a:hlinkClick r:id="rId3"/>
              </a:rPr>
              <a:t>11</a:t>
            </a:r>
            <a:r>
              <a:rPr lang="de-DE" dirty="0"/>
              <a:t> Abs. 3) begangen ist, mit Freiheitsstrafe bis zu zwei Jahren oder mit Geldstrafe bestraft.</a:t>
            </a:r>
          </a:p>
          <a:p>
            <a:pPr marL="0" indent="0">
              <a:buNone/>
            </a:pPr>
            <a:endParaRPr lang="de-DE" dirty="0"/>
          </a:p>
        </p:txBody>
      </p:sp>
    </p:spTree>
    <p:extLst>
      <p:ext uri="{BB962C8B-B14F-4D97-AF65-F5344CB8AC3E}">
        <p14:creationId xmlns:p14="http://schemas.microsoft.com/office/powerpoint/2010/main" val="857308155"/>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Fragen?</a:t>
            </a:r>
            <a:endParaRPr lang="de-DE" dirty="0"/>
          </a:p>
        </p:txBody>
      </p:sp>
      <p:sp>
        <p:nvSpPr>
          <p:cNvPr id="4" name="Untertitel 3"/>
          <p:cNvSpPr>
            <a:spLocks noGrp="1"/>
          </p:cNvSpPr>
          <p:nvPr>
            <p:ph type="subTitle" idx="1"/>
          </p:nvPr>
        </p:nvSpPr>
        <p:spPr/>
        <p:txBody>
          <a:bodyPr/>
          <a:lstStyle/>
          <a:p>
            <a:endParaRPr lang="de-DE"/>
          </a:p>
        </p:txBody>
      </p:sp>
      <p:sp>
        <p:nvSpPr>
          <p:cNvPr id="3" name="Textfeld 2"/>
          <p:cNvSpPr txBox="1"/>
          <p:nvPr/>
        </p:nvSpPr>
        <p:spPr>
          <a:xfrm>
            <a:off x="914400" y="2607733"/>
            <a:ext cx="184666" cy="369332"/>
          </a:xfrm>
          <a:prstGeom prst="rect">
            <a:avLst/>
          </a:prstGeom>
          <a:noFill/>
        </p:spPr>
        <p:txBody>
          <a:bodyPr wrap="none" rtlCol="0">
            <a:spAutoFit/>
          </a:bodyPr>
          <a:lstStyle/>
          <a:p>
            <a:endParaRPr lang="de-DE" dirty="0"/>
          </a:p>
        </p:txBody>
      </p:sp>
      <p:pic>
        <p:nvPicPr>
          <p:cNvPr id="6" name="Inhaltsplatzhalter 3"/>
          <p:cNvPicPr>
            <a:picLocks noChangeAspect="1"/>
          </p:cNvPicPr>
          <p:nvPr/>
        </p:nvPicPr>
        <p:blipFill>
          <a:blip r:embed="rId2"/>
          <a:srcRect t="13336" b="13336"/>
          <a:stretch>
            <a:fillRect/>
          </a:stretch>
        </p:blipFill>
        <p:spPr>
          <a:xfrm>
            <a:off x="0" y="1864264"/>
            <a:ext cx="9036496" cy="4969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Abgerundete rechteckige Legende 4"/>
          <p:cNvSpPr/>
          <p:nvPr/>
        </p:nvSpPr>
        <p:spPr>
          <a:xfrm>
            <a:off x="1331640" y="188640"/>
            <a:ext cx="3528392" cy="1440160"/>
          </a:xfrm>
          <a:prstGeom prst="wedgeRoundRectCallout">
            <a:avLst>
              <a:gd name="adj1" fmla="val -26699"/>
              <a:gd name="adj2" fmla="val 64435"/>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2400" b="1" dirty="0" smtClean="0"/>
              <a:t>Habt ihr noch Fragen?</a:t>
            </a:r>
            <a:endParaRPr lang="de-DE" sz="2400" b="1" dirty="0"/>
          </a:p>
        </p:txBody>
      </p:sp>
    </p:spTree>
    <p:extLst>
      <p:ext uri="{BB962C8B-B14F-4D97-AF65-F5344CB8AC3E}">
        <p14:creationId xmlns:p14="http://schemas.microsoft.com/office/powerpoint/2010/main" val="1483114713"/>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Die Medienscouts des Gymnasiums 2011/2012</a:t>
            </a:r>
            <a:endParaRPr lang="de-DE"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4" name="Inhaltsplatzhalter 3"/>
          <p:cNvPicPr>
            <a:picLocks noGrp="1" noChangeAspect="1"/>
          </p:cNvPicPr>
          <p:nvPr>
            <p:ph idx="1"/>
          </p:nvPr>
        </p:nvPicPr>
        <p:blipFill>
          <a:blip r:embed="rId2"/>
          <a:srcRect t="13336" b="13336"/>
          <a:stretch>
            <a:fillRect/>
          </a:stretch>
        </p:blipFill>
        <p:spPr>
          <a:xfrm>
            <a:off x="467544" y="1772816"/>
            <a:ext cx="8229600" cy="45259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4970208"/>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sz="60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Kontakt</a:t>
            </a:r>
            <a:endParaRPr lang="de-DE" sz="6000"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Inhaltsplatzhalter 2"/>
          <p:cNvSpPr>
            <a:spLocks noGrp="1"/>
          </p:cNvSpPr>
          <p:nvPr>
            <p:ph idx="1"/>
          </p:nvPr>
        </p:nvSpPr>
        <p:spPr>
          <a:xfrm>
            <a:off x="1485900" y="1628801"/>
            <a:ext cx="7029450" cy="4248472"/>
          </a:xfrm>
        </p:spPr>
        <p:txBody>
          <a:bodyPr/>
          <a:lstStyle/>
          <a:p>
            <a:pPr marL="0" indent="0">
              <a:buNone/>
            </a:pPr>
            <a:endParaRPr lang="de-DE" sz="2000" dirty="0"/>
          </a:p>
          <a:p>
            <a:pPr marL="0" indent="0">
              <a:buNone/>
            </a:pPr>
            <a:r>
              <a:rPr lang="de-DE" sz="2800" dirty="0" smtClean="0"/>
              <a:t>Medienscouts des St.-</a:t>
            </a:r>
            <a:r>
              <a:rPr lang="de-DE" sz="2800" dirty="0" err="1" smtClean="0"/>
              <a:t>Willibrord</a:t>
            </a:r>
            <a:r>
              <a:rPr lang="de-DE" sz="2800" dirty="0" smtClean="0"/>
              <a:t>-Gymnasiums:</a:t>
            </a:r>
          </a:p>
          <a:p>
            <a:r>
              <a:rPr lang="de-DE" sz="2800" dirty="0" smtClean="0"/>
              <a:t>E-Mail-Adresse: </a:t>
            </a:r>
            <a:r>
              <a:rPr lang="de-DE" sz="2800" dirty="0">
                <a:ea typeface="ＭＳ Ｐゴシック" pitchFamily="34" charset="-128"/>
              </a:rPr>
              <a:t> </a:t>
            </a:r>
            <a:r>
              <a:rPr lang="de-DE" sz="2800" dirty="0">
                <a:ea typeface="ＭＳ Ｐゴシック" pitchFamily="34" charset="-128"/>
                <a:hlinkClick r:id="rId2"/>
              </a:rPr>
              <a:t>medienscouts.st-willi@web.de</a:t>
            </a:r>
            <a:endParaRPr lang="de-DE" sz="2800" dirty="0" smtClean="0"/>
          </a:p>
          <a:p>
            <a:r>
              <a:rPr lang="de-DE" sz="2800" dirty="0" smtClean="0"/>
              <a:t>Medienscout ansprechen</a:t>
            </a:r>
          </a:p>
          <a:p>
            <a:r>
              <a:rPr lang="de-DE" sz="2800" dirty="0" smtClean="0"/>
              <a:t>Klassenlehrer bitten, Frau Zimmer zu kontaktieren</a:t>
            </a:r>
          </a:p>
        </p:txBody>
      </p:sp>
    </p:spTree>
    <p:extLst>
      <p:ext uri="{BB962C8B-B14F-4D97-AF65-F5344CB8AC3E}">
        <p14:creationId xmlns:p14="http://schemas.microsoft.com/office/powerpoint/2010/main" val="3660009096"/>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0"/>
            <a:ext cx="8407846" cy="836712"/>
          </a:xfrm>
        </p:spPr>
        <p:txBody>
          <a:bodyPr/>
          <a:lstStyle/>
          <a:p>
            <a:pPr algn="ctr"/>
            <a:r>
              <a:rPr lang="de-DE" b="1" cap="none" dirty="0" smtClean="0">
                <a:ln w="10541" cmpd="sng">
                  <a:solidFill>
                    <a:schemeClr val="accent1">
                      <a:shade val="88000"/>
                      <a:satMod val="110000"/>
                    </a:schemeClr>
                  </a:solidFill>
                  <a:prstDash val="solid"/>
                </a:ln>
                <a:solidFill>
                  <a:srgbClr val="1BDCFF"/>
                </a:solidFill>
              </a:rPr>
              <a:t>Unser Medienkompetenzpass:</a:t>
            </a:r>
            <a:endParaRPr lang="de-DE" b="1" cap="none" dirty="0">
              <a:ln w="10541" cmpd="sng">
                <a:solidFill>
                  <a:schemeClr val="accent1">
                    <a:shade val="88000"/>
                    <a:satMod val="110000"/>
                  </a:schemeClr>
                </a:solidFill>
                <a:prstDash val="solid"/>
              </a:ln>
              <a:solidFill>
                <a:srgbClr val="1BDCFF"/>
              </a:solidFill>
            </a:endParaRPr>
          </a:p>
        </p:txBody>
      </p:sp>
      <p:pic>
        <p:nvPicPr>
          <p:cNvPr id="4" name="Inhaltsplatzhalter 3"/>
          <p:cNvPicPr>
            <a:picLocks noGrp="1" noChangeAspect="1"/>
          </p:cNvPicPr>
          <p:nvPr>
            <p:ph idx="1"/>
          </p:nvPr>
        </p:nvPicPr>
        <p:blipFill>
          <a:blip r:embed="rId2"/>
          <a:srcRect t="3830" b="3830"/>
          <a:stretch>
            <a:fillRect/>
          </a:stretch>
        </p:blipFill>
        <p:spPr>
          <a:xfrm>
            <a:off x="683568" y="980728"/>
            <a:ext cx="7704856" cy="5256584"/>
          </a:xfrm>
        </p:spPr>
      </p:pic>
    </p:spTree>
    <p:extLst>
      <p:ext uri="{BB962C8B-B14F-4D97-AF65-F5344CB8AC3E}">
        <p14:creationId xmlns:p14="http://schemas.microsoft.com/office/powerpoint/2010/main" val="2081834894"/>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7624" y="0"/>
            <a:ext cx="7327726" cy="1676400"/>
          </a:xfrm>
        </p:spPr>
        <p:txBody>
          <a:bodyPr>
            <a:normAutofit fontScale="90000"/>
          </a:bodyPr>
          <a:lstStyle/>
          <a:p>
            <a:r>
              <a:rPr lang="de-DE"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Medienkompetenz macht Schule </a:t>
            </a:r>
            <a:r>
              <a:rPr lang="de-DE" b="1" dirty="0"/>
              <a:t/>
            </a:r>
            <a:br>
              <a:rPr lang="de-DE" b="1" dirty="0"/>
            </a:br>
            <a:endParaRPr lang="de-DE" dirty="0"/>
          </a:p>
        </p:txBody>
      </p:sp>
      <p:sp>
        <p:nvSpPr>
          <p:cNvPr id="3" name="Inhaltsplatzhalter 2"/>
          <p:cNvSpPr>
            <a:spLocks noGrp="1"/>
          </p:cNvSpPr>
          <p:nvPr>
            <p:ph idx="1"/>
          </p:nvPr>
        </p:nvSpPr>
        <p:spPr>
          <a:xfrm>
            <a:off x="611560" y="1340768"/>
            <a:ext cx="7903790" cy="5129753"/>
          </a:xfrm>
        </p:spPr>
        <p:txBody>
          <a:bodyPr>
            <a:normAutofit lnSpcReduction="10000"/>
          </a:bodyPr>
          <a:lstStyle/>
          <a:p>
            <a:r>
              <a:rPr lang="de-DE" sz="3600" dirty="0" smtClean="0"/>
              <a:t>2009 </a:t>
            </a:r>
            <a:r>
              <a:rPr lang="de-DE" sz="3600" dirty="0"/>
              <a:t>wurde das St.-</a:t>
            </a:r>
            <a:r>
              <a:rPr lang="de-DE" sz="3600" dirty="0" err="1"/>
              <a:t>Willibrord</a:t>
            </a:r>
            <a:r>
              <a:rPr lang="de-DE" sz="3600" dirty="0"/>
              <a:t>-Gymnasium zur Projektschule des Landesprogramms „Medienkompetenz macht Schule</a:t>
            </a:r>
            <a:r>
              <a:rPr lang="de-DE" sz="3600" dirty="0" smtClean="0"/>
              <a:t>“</a:t>
            </a:r>
            <a:endParaRPr lang="de-DE" sz="3600" dirty="0"/>
          </a:p>
          <a:p>
            <a:r>
              <a:rPr lang="de-DE" sz="3600" dirty="0" smtClean="0"/>
              <a:t>seither wurde nicht nur die Medienausstattung der Schule ständig modernisiert, sondern auch die Medienkompetenz unserer Schülerinnen und Schüler mittels vieler Bausteine kontinuierlich gefördert </a:t>
            </a:r>
          </a:p>
          <a:p>
            <a:pPr marL="0" indent="0">
              <a:buNone/>
            </a:pPr>
            <a:endParaRPr lang="de-DE" dirty="0"/>
          </a:p>
          <a:p>
            <a:endParaRPr lang="de-DE" dirty="0"/>
          </a:p>
        </p:txBody>
      </p:sp>
    </p:spTree>
    <p:extLst>
      <p:ext uri="{BB962C8B-B14F-4D97-AF65-F5344CB8AC3E}">
        <p14:creationId xmlns:p14="http://schemas.microsoft.com/office/powerpoint/2010/main" val="3714506240"/>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381000"/>
            <a:ext cx="8568952" cy="959768"/>
          </a:xfrm>
        </p:spPr>
        <p:txBody>
          <a:bodyPr>
            <a:normAutofit fontScale="90000"/>
          </a:bodyPr>
          <a:lstStyle/>
          <a:p>
            <a:pPr algn="ctr"/>
            <a:r>
              <a:rPr lang="de-DE" dirty="0" smtClean="0"/>
              <a:t/>
            </a:r>
            <a:br>
              <a:rPr lang="de-DE" dirty="0" smtClean="0"/>
            </a:br>
            <a:r>
              <a:rPr lang="de-DE" dirty="0"/>
              <a:t/>
            </a:r>
            <a:br>
              <a:rPr lang="de-DE" dirty="0"/>
            </a:br>
            <a:r>
              <a:rPr lang="de-DE" sz="36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Medienkompetenz macht Schule:</a:t>
            </a:r>
            <a:br>
              <a:rPr lang="de-DE" sz="36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de-DE" sz="36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10-Punkte-Programm des Landes Rheinland-Pfalz </a:t>
            </a:r>
            <a:endParaRPr lang="de-DE" sz="3600"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Inhaltsplatzhalter 2"/>
          <p:cNvSpPr>
            <a:spLocks noGrp="1"/>
          </p:cNvSpPr>
          <p:nvPr>
            <p:ph idx="1"/>
          </p:nvPr>
        </p:nvSpPr>
        <p:spPr>
          <a:xfrm>
            <a:off x="611560" y="1340768"/>
            <a:ext cx="8280920" cy="5400600"/>
          </a:xfrm>
        </p:spPr>
        <p:txBody>
          <a:bodyPr>
            <a:normAutofit fontScale="70000" lnSpcReduction="20000"/>
          </a:bodyPr>
          <a:lstStyle/>
          <a:p>
            <a:r>
              <a:rPr lang="de-DE" sz="3300" dirty="0" smtClean="0">
                <a:solidFill>
                  <a:schemeClr val="tx2"/>
                </a:solidFill>
              </a:rPr>
              <a:t>Unterrichtsqualität </a:t>
            </a:r>
            <a:r>
              <a:rPr lang="de-DE" sz="3300" dirty="0">
                <a:solidFill>
                  <a:schemeClr val="tx2"/>
                </a:solidFill>
              </a:rPr>
              <a:t>mit neuen medialen Lerninhalten und -methoden erhöhen</a:t>
            </a:r>
          </a:p>
          <a:p>
            <a:r>
              <a:rPr lang="de-DE" sz="3300" dirty="0" smtClean="0">
                <a:solidFill>
                  <a:schemeClr val="tx2"/>
                </a:solidFill>
              </a:rPr>
              <a:t> Zukunftsorientiert </a:t>
            </a:r>
            <a:r>
              <a:rPr lang="de-DE" sz="3300" dirty="0">
                <a:solidFill>
                  <a:schemeClr val="tx2"/>
                </a:solidFill>
              </a:rPr>
              <a:t>Lehrerfort- und -weiterbildung stärken</a:t>
            </a:r>
          </a:p>
          <a:p>
            <a:r>
              <a:rPr lang="de-DE" sz="3300" dirty="0">
                <a:solidFill>
                  <a:schemeClr val="tx2"/>
                </a:solidFill>
              </a:rPr>
              <a:t> </a:t>
            </a:r>
            <a:r>
              <a:rPr lang="de-DE" sz="3300" dirty="0" smtClean="0">
                <a:solidFill>
                  <a:schemeClr val="tx2"/>
                </a:solidFill>
              </a:rPr>
              <a:t>Jugendmedienschutz </a:t>
            </a:r>
            <a:r>
              <a:rPr lang="de-DE" sz="3300" dirty="0">
                <a:solidFill>
                  <a:schemeClr val="tx2"/>
                </a:solidFill>
              </a:rPr>
              <a:t>an Schulen ausbauen</a:t>
            </a:r>
          </a:p>
          <a:p>
            <a:r>
              <a:rPr lang="de-DE" sz="3300" dirty="0">
                <a:solidFill>
                  <a:schemeClr val="tx2"/>
                </a:solidFill>
              </a:rPr>
              <a:t> </a:t>
            </a:r>
            <a:r>
              <a:rPr lang="de-DE" sz="3300" dirty="0" smtClean="0">
                <a:solidFill>
                  <a:schemeClr val="tx2"/>
                </a:solidFill>
              </a:rPr>
              <a:t>Eltern </a:t>
            </a:r>
            <a:r>
              <a:rPr lang="de-DE" sz="3300" dirty="0">
                <a:solidFill>
                  <a:schemeClr val="tx2"/>
                </a:solidFill>
              </a:rPr>
              <a:t>intensiv </a:t>
            </a:r>
            <a:r>
              <a:rPr lang="de-DE" sz="3300" dirty="0" smtClean="0">
                <a:solidFill>
                  <a:schemeClr val="tx2"/>
                </a:solidFill>
              </a:rPr>
              <a:t>einbinden</a:t>
            </a:r>
          </a:p>
          <a:p>
            <a:r>
              <a:rPr lang="de-DE" sz="3300" dirty="0" smtClean="0">
                <a:solidFill>
                  <a:schemeClr val="tx2"/>
                </a:solidFill>
              </a:rPr>
              <a:t> </a:t>
            </a:r>
            <a:r>
              <a:rPr lang="de-DE" sz="3300" dirty="0">
                <a:solidFill>
                  <a:schemeClr val="tx2"/>
                </a:solidFill>
              </a:rPr>
              <a:t>Technische Infrastruktur für Medienkompetenz </a:t>
            </a:r>
            <a:r>
              <a:rPr lang="de-DE" sz="3300" dirty="0" smtClean="0">
                <a:solidFill>
                  <a:schemeClr val="tx2"/>
                </a:solidFill>
              </a:rPr>
              <a:t>ausbauen</a:t>
            </a:r>
          </a:p>
          <a:p>
            <a:r>
              <a:rPr lang="de-DE" sz="3300" dirty="0">
                <a:solidFill>
                  <a:schemeClr val="tx2"/>
                </a:solidFill>
              </a:rPr>
              <a:t> </a:t>
            </a:r>
            <a:r>
              <a:rPr lang="de-DE" sz="3300" dirty="0" smtClean="0">
                <a:solidFill>
                  <a:schemeClr val="tx2"/>
                </a:solidFill>
              </a:rPr>
              <a:t>Das </a:t>
            </a:r>
            <a:r>
              <a:rPr lang="de-DE" sz="3300" dirty="0">
                <a:solidFill>
                  <a:schemeClr val="tx2"/>
                </a:solidFill>
              </a:rPr>
              <a:t>zentrale Bildungsportal weiterentwickeln</a:t>
            </a:r>
          </a:p>
          <a:p>
            <a:r>
              <a:rPr lang="de-DE" sz="3300" dirty="0">
                <a:solidFill>
                  <a:schemeClr val="tx2"/>
                </a:solidFill>
              </a:rPr>
              <a:t> </a:t>
            </a:r>
            <a:r>
              <a:rPr lang="de-DE" sz="3300" dirty="0" smtClean="0">
                <a:solidFill>
                  <a:schemeClr val="tx2"/>
                </a:solidFill>
              </a:rPr>
              <a:t>Hochwertige </a:t>
            </a:r>
            <a:r>
              <a:rPr lang="de-DE" sz="3300" dirty="0">
                <a:solidFill>
                  <a:schemeClr val="tx2"/>
                </a:solidFill>
              </a:rPr>
              <a:t>Bildungssoftware und Medien </a:t>
            </a:r>
            <a:r>
              <a:rPr lang="de-DE" sz="3300" dirty="0" smtClean="0">
                <a:solidFill>
                  <a:schemeClr val="tx2"/>
                </a:solidFill>
              </a:rPr>
              <a:t>bereitstellen</a:t>
            </a:r>
          </a:p>
          <a:p>
            <a:r>
              <a:rPr lang="de-DE" sz="3300" dirty="0">
                <a:solidFill>
                  <a:schemeClr val="tx2"/>
                </a:solidFill>
              </a:rPr>
              <a:t> </a:t>
            </a:r>
            <a:r>
              <a:rPr lang="de-DE" sz="3300" dirty="0" smtClean="0">
                <a:solidFill>
                  <a:schemeClr val="tx2"/>
                </a:solidFill>
              </a:rPr>
              <a:t>Die </a:t>
            </a:r>
            <a:r>
              <a:rPr lang="de-DE" sz="3300" dirty="0">
                <a:solidFill>
                  <a:schemeClr val="tx2"/>
                </a:solidFill>
              </a:rPr>
              <a:t>Breitbandanbindung der Schulen vorantreiben</a:t>
            </a:r>
          </a:p>
          <a:p>
            <a:r>
              <a:rPr lang="de-DE" sz="3300" dirty="0">
                <a:solidFill>
                  <a:schemeClr val="tx2"/>
                </a:solidFill>
              </a:rPr>
              <a:t> </a:t>
            </a:r>
            <a:r>
              <a:rPr lang="de-DE" sz="3300" dirty="0" smtClean="0">
                <a:solidFill>
                  <a:schemeClr val="tx2"/>
                </a:solidFill>
              </a:rPr>
              <a:t>Partner </a:t>
            </a:r>
            <a:r>
              <a:rPr lang="de-DE" sz="3300" dirty="0">
                <a:solidFill>
                  <a:schemeClr val="tx2"/>
                </a:solidFill>
              </a:rPr>
              <a:t>gewinnen und gemeinsame Projekte initiieren</a:t>
            </a:r>
          </a:p>
          <a:p>
            <a:r>
              <a:rPr lang="de-DE" sz="3300" dirty="0" smtClean="0">
                <a:solidFill>
                  <a:schemeClr val="tx2"/>
                </a:solidFill>
              </a:rPr>
              <a:t> Das </a:t>
            </a:r>
            <a:r>
              <a:rPr lang="de-DE" sz="3300" dirty="0">
                <a:solidFill>
                  <a:schemeClr val="tx2"/>
                </a:solidFill>
              </a:rPr>
              <a:t>Pädagogisches Landesinstitut und </a:t>
            </a:r>
            <a:r>
              <a:rPr lang="de-DE" sz="3300">
                <a:solidFill>
                  <a:schemeClr val="tx2"/>
                </a:solidFill>
              </a:rPr>
              <a:t>die </a:t>
            </a:r>
            <a:r>
              <a:rPr lang="de-DE" sz="3300" smtClean="0">
                <a:solidFill>
                  <a:schemeClr val="tx2"/>
                </a:solidFill>
              </a:rPr>
              <a:t>Medienkompetenz</a:t>
            </a:r>
            <a:r>
              <a:rPr lang="de-DE" sz="3300" dirty="0" smtClean="0">
                <a:solidFill>
                  <a:schemeClr val="tx2"/>
                </a:solidFill>
              </a:rPr>
              <a:t>-   </a:t>
            </a:r>
            <a:r>
              <a:rPr lang="de-DE" sz="3300" dirty="0" err="1" smtClean="0">
                <a:solidFill>
                  <a:schemeClr val="tx2"/>
                </a:solidFill>
              </a:rPr>
              <a:t>netzwerke</a:t>
            </a:r>
            <a:r>
              <a:rPr lang="de-DE" sz="3300" dirty="0" smtClean="0">
                <a:solidFill>
                  <a:schemeClr val="tx2"/>
                </a:solidFill>
              </a:rPr>
              <a:t> </a:t>
            </a:r>
            <a:r>
              <a:rPr lang="de-DE" sz="3300" dirty="0">
                <a:solidFill>
                  <a:schemeClr val="tx2"/>
                </a:solidFill>
              </a:rPr>
              <a:t>weiterentwickeln und einbeziehen.</a:t>
            </a:r>
          </a:p>
          <a:p>
            <a:endParaRPr lang="de-DE" dirty="0"/>
          </a:p>
        </p:txBody>
      </p:sp>
    </p:spTree>
    <p:extLst>
      <p:ext uri="{BB962C8B-B14F-4D97-AF65-F5344CB8AC3E}">
        <p14:creationId xmlns:p14="http://schemas.microsoft.com/office/powerpoint/2010/main" val="2159979072"/>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4868" y="381000"/>
            <a:ext cx="8221588" cy="6288360"/>
          </a:xfrm>
        </p:spPr>
        <p:txBody>
          <a:bodyPr>
            <a:normAutofit fontScale="62500" lnSpcReduction="20000"/>
          </a:bodyPr>
          <a:lstStyle/>
          <a:p>
            <a:pPr marL="0" indent="0" algn="ctr">
              <a:buNone/>
            </a:pPr>
            <a:r>
              <a:rPr lang="de-DE" sz="6400" b="1" dirty="0" smtClean="0">
                <a:solidFill>
                  <a:schemeClr val="accent1"/>
                </a:solidFill>
              </a:rPr>
              <a:t>Unsere Medienscouts 2011-13:</a:t>
            </a:r>
            <a:endParaRPr lang="de-DE" sz="6400" b="1" dirty="0" smtClean="0">
              <a:solidFill>
                <a:srgbClr val="1BDCFF"/>
              </a:solidFill>
            </a:endParaRPr>
          </a:p>
          <a:p>
            <a:r>
              <a:rPr lang="de-DE" sz="3600" b="1" dirty="0">
                <a:solidFill>
                  <a:srgbClr val="1BDCFF"/>
                </a:solidFill>
              </a:rPr>
              <a:t>8a:</a:t>
            </a:r>
            <a:r>
              <a:rPr lang="de-DE" sz="3600" dirty="0">
                <a:solidFill>
                  <a:srgbClr val="1BDCFF"/>
                </a:solidFill>
              </a:rPr>
              <a:t>	</a:t>
            </a:r>
            <a:r>
              <a:rPr lang="de-DE" sz="3600" dirty="0" smtClean="0">
                <a:solidFill>
                  <a:srgbClr val="1BDCFF"/>
                </a:solidFill>
              </a:rPr>
              <a:t>	Rebecca </a:t>
            </a:r>
            <a:r>
              <a:rPr lang="de-DE" sz="3600" dirty="0" err="1">
                <a:solidFill>
                  <a:srgbClr val="1BDCFF"/>
                </a:solidFill>
              </a:rPr>
              <a:t>Wolsiffer</a:t>
            </a:r>
            <a:r>
              <a:rPr lang="de-DE" sz="3600" dirty="0">
                <a:solidFill>
                  <a:srgbClr val="1BDCFF"/>
                </a:solidFill>
              </a:rPr>
              <a:t>, Maurice </a:t>
            </a:r>
            <a:r>
              <a:rPr lang="de-DE" sz="3600" dirty="0" err="1">
                <a:solidFill>
                  <a:srgbClr val="1BDCFF"/>
                </a:solidFill>
              </a:rPr>
              <a:t>Schilz</a:t>
            </a:r>
            <a:r>
              <a:rPr lang="de-DE" sz="3600" dirty="0" smtClean="0">
                <a:solidFill>
                  <a:srgbClr val="1BDCFF"/>
                </a:solidFill>
              </a:rPr>
              <a:t>, </a:t>
            </a:r>
            <a:r>
              <a:rPr lang="de-DE" sz="3600" dirty="0" smtClean="0">
                <a:solidFill>
                  <a:srgbClr val="1BDCFF"/>
                </a:solidFill>
              </a:rPr>
              <a:t>Franka </a:t>
            </a:r>
            <a:r>
              <a:rPr lang="de-DE" sz="3600" dirty="0" err="1" smtClean="0">
                <a:solidFill>
                  <a:srgbClr val="1BDCFF"/>
                </a:solidFill>
              </a:rPr>
              <a:t>Möhs</a:t>
            </a:r>
            <a:r>
              <a:rPr lang="de-DE" sz="3600" smtClean="0">
                <a:solidFill>
                  <a:srgbClr val="1BDCFF"/>
                </a:solidFill>
              </a:rPr>
              <a:t>,               </a:t>
            </a:r>
            <a:r>
              <a:rPr lang="de-DE" sz="3600" dirty="0" smtClean="0">
                <a:solidFill>
                  <a:srgbClr val="1BDCFF"/>
                </a:solidFill>
              </a:rPr>
              <a:t>	</a:t>
            </a:r>
            <a:r>
              <a:rPr lang="de-DE" sz="3600" smtClean="0">
                <a:solidFill>
                  <a:srgbClr val="1BDCFF"/>
                </a:solidFill>
              </a:rPr>
              <a:t>	</a:t>
            </a:r>
            <a:r>
              <a:rPr lang="de-DE" sz="3600" smtClean="0">
                <a:solidFill>
                  <a:srgbClr val="1BDCFF"/>
                </a:solidFill>
              </a:rPr>
              <a:t>Anna</a:t>
            </a:r>
            <a:r>
              <a:rPr lang="de-DE" sz="3600" dirty="0">
                <a:solidFill>
                  <a:srgbClr val="1BDCFF"/>
                </a:solidFill>
              </a:rPr>
              <a:t>-Maria </a:t>
            </a:r>
            <a:r>
              <a:rPr lang="de-DE" sz="3600" dirty="0" smtClean="0">
                <a:solidFill>
                  <a:srgbClr val="1BDCFF"/>
                </a:solidFill>
              </a:rPr>
              <a:t>Lehnen, Victoria Comes</a:t>
            </a:r>
            <a:r>
              <a:rPr lang="de-DE" sz="3600" dirty="0">
                <a:solidFill>
                  <a:srgbClr val="1BDCFF"/>
                </a:solidFill>
              </a:rPr>
              <a:t> </a:t>
            </a:r>
          </a:p>
          <a:p>
            <a:r>
              <a:rPr lang="de-DE" sz="3600" b="1" dirty="0">
                <a:solidFill>
                  <a:srgbClr val="1BDCFF"/>
                </a:solidFill>
              </a:rPr>
              <a:t>8b:</a:t>
            </a:r>
            <a:r>
              <a:rPr lang="de-DE" sz="3600" dirty="0">
                <a:solidFill>
                  <a:srgbClr val="1BDCFF"/>
                </a:solidFill>
              </a:rPr>
              <a:t>	</a:t>
            </a:r>
            <a:r>
              <a:rPr lang="de-DE" sz="3600" dirty="0" smtClean="0">
                <a:solidFill>
                  <a:srgbClr val="1BDCFF"/>
                </a:solidFill>
              </a:rPr>
              <a:t>	Leon </a:t>
            </a:r>
            <a:r>
              <a:rPr lang="de-DE" sz="3600" dirty="0" err="1">
                <a:solidFill>
                  <a:srgbClr val="1BDCFF"/>
                </a:solidFill>
              </a:rPr>
              <a:t>Weides</a:t>
            </a:r>
            <a:r>
              <a:rPr lang="de-DE" sz="3600" dirty="0">
                <a:solidFill>
                  <a:srgbClr val="1BDCFF"/>
                </a:solidFill>
              </a:rPr>
              <a:t>, David Fuchs, </a:t>
            </a:r>
            <a:r>
              <a:rPr lang="de-DE" sz="3600" dirty="0" smtClean="0">
                <a:solidFill>
                  <a:srgbClr val="1BDCFF"/>
                </a:solidFill>
              </a:rPr>
              <a:t>Franziska </a:t>
            </a:r>
            <a:r>
              <a:rPr lang="de-DE" sz="3600" dirty="0">
                <a:solidFill>
                  <a:srgbClr val="1BDCFF"/>
                </a:solidFill>
              </a:rPr>
              <a:t>Schneider, </a:t>
            </a:r>
            <a:r>
              <a:rPr lang="de-DE" sz="3600" dirty="0" smtClean="0">
                <a:solidFill>
                  <a:srgbClr val="1BDCFF"/>
                </a:solidFill>
              </a:rPr>
              <a:t>		Valentin </a:t>
            </a:r>
            <a:r>
              <a:rPr lang="de-DE" sz="3600" dirty="0" err="1">
                <a:solidFill>
                  <a:srgbClr val="1BDCFF"/>
                </a:solidFill>
              </a:rPr>
              <a:t>Issaenko</a:t>
            </a:r>
            <a:r>
              <a:rPr lang="de-DE" sz="3600" dirty="0">
                <a:solidFill>
                  <a:srgbClr val="1BDCFF"/>
                </a:solidFill>
              </a:rPr>
              <a:t>, Jannis </a:t>
            </a:r>
            <a:r>
              <a:rPr lang="de-DE" sz="3600" dirty="0" smtClean="0">
                <a:solidFill>
                  <a:srgbClr val="1BDCFF"/>
                </a:solidFill>
              </a:rPr>
              <a:t>Schöben, Hilal </a:t>
            </a:r>
            <a:r>
              <a:rPr lang="de-DE" sz="3600" dirty="0" err="1" smtClean="0">
                <a:solidFill>
                  <a:srgbClr val="1BDCFF"/>
                </a:solidFill>
              </a:rPr>
              <a:t>Avcu</a:t>
            </a:r>
            <a:endParaRPr lang="de-DE" sz="3600" dirty="0">
              <a:solidFill>
                <a:srgbClr val="1BDCFF"/>
              </a:solidFill>
            </a:endParaRPr>
          </a:p>
          <a:p>
            <a:r>
              <a:rPr lang="de-DE" sz="3600" b="1" dirty="0">
                <a:solidFill>
                  <a:srgbClr val="1BDCFF"/>
                </a:solidFill>
              </a:rPr>
              <a:t>9a:</a:t>
            </a:r>
            <a:r>
              <a:rPr lang="de-DE" sz="3600" dirty="0">
                <a:solidFill>
                  <a:srgbClr val="1BDCFF"/>
                </a:solidFill>
              </a:rPr>
              <a:t>	</a:t>
            </a:r>
            <a:r>
              <a:rPr lang="de-DE" sz="3600" dirty="0" smtClean="0">
                <a:solidFill>
                  <a:srgbClr val="1BDCFF"/>
                </a:solidFill>
              </a:rPr>
              <a:t>	Benedikt </a:t>
            </a:r>
            <a:r>
              <a:rPr lang="de-DE" sz="3600" dirty="0">
                <a:solidFill>
                  <a:srgbClr val="1BDCFF"/>
                </a:solidFill>
              </a:rPr>
              <a:t>Klein, Paul Kropp, Thomas Metzen, </a:t>
            </a:r>
            <a:r>
              <a:rPr lang="de-DE" sz="3600" dirty="0" smtClean="0">
                <a:solidFill>
                  <a:srgbClr val="1BDCFF"/>
                </a:solidFill>
              </a:rPr>
              <a:t>			Lara Nikolay</a:t>
            </a:r>
            <a:r>
              <a:rPr lang="de-DE" sz="3600" dirty="0">
                <a:solidFill>
                  <a:srgbClr val="1BDCFF"/>
                </a:solidFill>
              </a:rPr>
              <a:t>, Ann-</a:t>
            </a:r>
            <a:r>
              <a:rPr lang="de-DE" sz="3600" dirty="0" smtClean="0">
                <a:solidFill>
                  <a:srgbClr val="1BDCFF"/>
                </a:solidFill>
              </a:rPr>
              <a:t>Kristin </a:t>
            </a:r>
            <a:r>
              <a:rPr lang="de-DE" sz="3600" dirty="0" err="1" smtClean="0">
                <a:solidFill>
                  <a:srgbClr val="1BDCFF"/>
                </a:solidFill>
              </a:rPr>
              <a:t>Seiwert</a:t>
            </a:r>
            <a:r>
              <a:rPr lang="de-DE" sz="3600" dirty="0" smtClean="0">
                <a:solidFill>
                  <a:srgbClr val="1BDCFF"/>
                </a:solidFill>
              </a:rPr>
              <a:t>,                   			</a:t>
            </a:r>
            <a:r>
              <a:rPr lang="de-DE" sz="3600" dirty="0">
                <a:solidFill>
                  <a:srgbClr val="1BDCFF"/>
                </a:solidFill>
              </a:rPr>
              <a:t> </a:t>
            </a:r>
            <a:r>
              <a:rPr lang="de-DE" sz="3600" dirty="0" smtClean="0">
                <a:solidFill>
                  <a:srgbClr val="1BDCFF"/>
                </a:solidFill>
              </a:rPr>
              <a:t>Frederike Schmitt, Victoria </a:t>
            </a:r>
            <a:r>
              <a:rPr lang="de-DE" sz="3600" dirty="0" err="1" smtClean="0">
                <a:solidFill>
                  <a:srgbClr val="1BDCFF"/>
                </a:solidFill>
              </a:rPr>
              <a:t>Weyandt</a:t>
            </a:r>
            <a:endParaRPr lang="de-DE" sz="3600" dirty="0">
              <a:solidFill>
                <a:srgbClr val="1BDCFF"/>
              </a:solidFill>
            </a:endParaRPr>
          </a:p>
          <a:p>
            <a:r>
              <a:rPr lang="de-DE" sz="3600" b="1" dirty="0">
                <a:solidFill>
                  <a:srgbClr val="1BDCFF"/>
                </a:solidFill>
              </a:rPr>
              <a:t>10a</a:t>
            </a:r>
            <a:r>
              <a:rPr lang="de-DE" sz="3600" b="1" dirty="0" smtClean="0">
                <a:solidFill>
                  <a:srgbClr val="1BDCFF"/>
                </a:solidFill>
              </a:rPr>
              <a:t>:	</a:t>
            </a:r>
            <a:r>
              <a:rPr lang="de-DE" sz="3600" dirty="0">
                <a:solidFill>
                  <a:srgbClr val="1BDCFF"/>
                </a:solidFill>
              </a:rPr>
              <a:t>	</a:t>
            </a:r>
            <a:r>
              <a:rPr lang="de-DE" sz="3600" dirty="0" smtClean="0">
                <a:solidFill>
                  <a:srgbClr val="1BDCFF"/>
                </a:solidFill>
              </a:rPr>
              <a:t>Tristan </a:t>
            </a:r>
            <a:r>
              <a:rPr lang="de-DE" sz="3600" dirty="0" err="1">
                <a:solidFill>
                  <a:srgbClr val="1BDCFF"/>
                </a:solidFill>
              </a:rPr>
              <a:t>Brech</a:t>
            </a:r>
            <a:r>
              <a:rPr lang="de-DE" sz="3600" dirty="0">
                <a:solidFill>
                  <a:srgbClr val="1BDCFF"/>
                </a:solidFill>
              </a:rPr>
              <a:t>, </a:t>
            </a:r>
            <a:r>
              <a:rPr lang="de-DE" sz="3600" dirty="0" smtClean="0">
                <a:solidFill>
                  <a:srgbClr val="1BDCFF"/>
                </a:solidFill>
              </a:rPr>
              <a:t>Peter </a:t>
            </a:r>
            <a:r>
              <a:rPr lang="de-DE" sz="3600" dirty="0">
                <a:solidFill>
                  <a:srgbClr val="1BDCFF"/>
                </a:solidFill>
              </a:rPr>
              <a:t>Faber, </a:t>
            </a:r>
            <a:r>
              <a:rPr lang="de-DE" sz="3600" dirty="0" smtClean="0">
                <a:solidFill>
                  <a:srgbClr val="1BDCFF"/>
                </a:solidFill>
              </a:rPr>
              <a:t>Lennart </a:t>
            </a:r>
            <a:r>
              <a:rPr lang="de-DE" sz="3600" dirty="0" err="1" smtClean="0">
                <a:solidFill>
                  <a:srgbClr val="1BDCFF"/>
                </a:solidFill>
              </a:rPr>
              <a:t>Gangolf</a:t>
            </a:r>
            <a:r>
              <a:rPr lang="de-DE" sz="3600" dirty="0" smtClean="0">
                <a:solidFill>
                  <a:srgbClr val="1BDCFF"/>
                </a:solidFill>
              </a:rPr>
              <a:t>,        		 </a:t>
            </a:r>
            <a:r>
              <a:rPr lang="de-DE" sz="3600" dirty="0">
                <a:solidFill>
                  <a:srgbClr val="1BDCFF"/>
                </a:solidFill>
              </a:rPr>
              <a:t>Julia Keil, Moritz </a:t>
            </a:r>
            <a:r>
              <a:rPr lang="de-DE" sz="3600" dirty="0" err="1">
                <a:solidFill>
                  <a:srgbClr val="1BDCFF"/>
                </a:solidFill>
              </a:rPr>
              <a:t>Lübken</a:t>
            </a:r>
            <a:r>
              <a:rPr lang="de-DE" sz="3600" dirty="0">
                <a:solidFill>
                  <a:srgbClr val="1BDCFF"/>
                </a:solidFill>
              </a:rPr>
              <a:t>, Alexander </a:t>
            </a:r>
            <a:r>
              <a:rPr lang="de-DE" sz="3600" dirty="0" smtClean="0">
                <a:solidFill>
                  <a:srgbClr val="1BDCFF"/>
                </a:solidFill>
              </a:rPr>
              <a:t>Zimmer</a:t>
            </a:r>
            <a:endParaRPr lang="de-DE" sz="3600" dirty="0">
              <a:solidFill>
                <a:srgbClr val="1BDCFF"/>
              </a:solidFill>
            </a:endParaRPr>
          </a:p>
          <a:p>
            <a:r>
              <a:rPr lang="de-DE" sz="3600" b="1" dirty="0">
                <a:solidFill>
                  <a:srgbClr val="1BDCFF"/>
                </a:solidFill>
              </a:rPr>
              <a:t>MSS 11: </a:t>
            </a:r>
            <a:r>
              <a:rPr lang="de-DE" sz="3600" b="1" dirty="0" smtClean="0">
                <a:solidFill>
                  <a:srgbClr val="1BDCFF"/>
                </a:solidFill>
              </a:rPr>
              <a:t>	</a:t>
            </a:r>
            <a:r>
              <a:rPr lang="de-DE" sz="3600" dirty="0" smtClean="0">
                <a:solidFill>
                  <a:srgbClr val="1BDCFF"/>
                </a:solidFill>
              </a:rPr>
              <a:t>Jutta </a:t>
            </a:r>
            <a:r>
              <a:rPr lang="de-DE" sz="3600" dirty="0" err="1">
                <a:solidFill>
                  <a:srgbClr val="1BDCFF"/>
                </a:solidFill>
              </a:rPr>
              <a:t>Bales</a:t>
            </a:r>
            <a:r>
              <a:rPr lang="de-DE" sz="3600" dirty="0">
                <a:solidFill>
                  <a:srgbClr val="1BDCFF"/>
                </a:solidFill>
              </a:rPr>
              <a:t>, Paul </a:t>
            </a:r>
            <a:r>
              <a:rPr lang="de-DE" sz="3600" dirty="0" err="1">
                <a:solidFill>
                  <a:srgbClr val="1BDCFF"/>
                </a:solidFill>
              </a:rPr>
              <a:t>Heckemanns</a:t>
            </a:r>
            <a:r>
              <a:rPr lang="de-DE" sz="3600" dirty="0">
                <a:solidFill>
                  <a:srgbClr val="1BDCFF"/>
                </a:solidFill>
              </a:rPr>
              <a:t>, Julia Klein, Maike </a:t>
            </a:r>
            <a:r>
              <a:rPr lang="de-DE" sz="3600" dirty="0" smtClean="0">
                <a:solidFill>
                  <a:srgbClr val="1BDCFF"/>
                </a:solidFill>
              </a:rPr>
              <a:t>		Manns, </a:t>
            </a:r>
            <a:r>
              <a:rPr lang="de-DE" sz="3600" dirty="0">
                <a:solidFill>
                  <a:srgbClr val="1BDCFF"/>
                </a:solidFill>
              </a:rPr>
              <a:t>Sophia </a:t>
            </a:r>
            <a:r>
              <a:rPr lang="de-DE" sz="3600" dirty="0" err="1">
                <a:solidFill>
                  <a:srgbClr val="1BDCFF"/>
                </a:solidFill>
              </a:rPr>
              <a:t>Jutz</a:t>
            </a:r>
            <a:r>
              <a:rPr lang="de-DE" sz="3600" dirty="0">
                <a:solidFill>
                  <a:srgbClr val="1BDCFF"/>
                </a:solidFill>
              </a:rPr>
              <a:t>, Katharina Jacobs</a:t>
            </a:r>
            <a:r>
              <a:rPr lang="de-DE" sz="3600" dirty="0" smtClean="0">
                <a:solidFill>
                  <a:srgbClr val="1BDCFF"/>
                </a:solidFill>
              </a:rPr>
              <a:t>, Tanja Klasen,           		Mia </a:t>
            </a:r>
            <a:r>
              <a:rPr lang="de-DE" sz="3600" dirty="0" err="1">
                <a:solidFill>
                  <a:srgbClr val="1BDCFF"/>
                </a:solidFill>
              </a:rPr>
              <a:t>Neises</a:t>
            </a:r>
            <a:r>
              <a:rPr lang="de-DE" sz="3600" dirty="0">
                <a:solidFill>
                  <a:srgbClr val="1BDCFF"/>
                </a:solidFill>
              </a:rPr>
              <a:t>, Stefanie </a:t>
            </a:r>
            <a:r>
              <a:rPr lang="de-DE" sz="3600" dirty="0" err="1">
                <a:solidFill>
                  <a:srgbClr val="1BDCFF"/>
                </a:solidFill>
              </a:rPr>
              <a:t>Zenner</a:t>
            </a:r>
            <a:r>
              <a:rPr lang="de-DE" sz="3600" dirty="0">
                <a:solidFill>
                  <a:srgbClr val="1BDCFF"/>
                </a:solidFill>
              </a:rPr>
              <a:t>, </a:t>
            </a:r>
            <a:r>
              <a:rPr lang="de-DE" sz="3600" dirty="0" smtClean="0">
                <a:solidFill>
                  <a:srgbClr val="1BDCFF"/>
                </a:solidFill>
              </a:rPr>
              <a:t>Anna </a:t>
            </a:r>
            <a:r>
              <a:rPr lang="de-DE" sz="3600" dirty="0">
                <a:solidFill>
                  <a:srgbClr val="1BDCFF"/>
                </a:solidFill>
              </a:rPr>
              <a:t>Loch</a:t>
            </a:r>
            <a:r>
              <a:rPr lang="de-DE" sz="3600" dirty="0" smtClean="0">
                <a:solidFill>
                  <a:srgbClr val="1BDCFF"/>
                </a:solidFill>
              </a:rPr>
              <a:t>		 	Johanna </a:t>
            </a:r>
            <a:r>
              <a:rPr lang="de-DE" sz="3600" dirty="0">
                <a:solidFill>
                  <a:srgbClr val="1BDCFF"/>
                </a:solidFill>
              </a:rPr>
              <a:t>Diederich, Vera </a:t>
            </a:r>
            <a:r>
              <a:rPr lang="de-DE" sz="3600" dirty="0" err="1">
                <a:solidFill>
                  <a:srgbClr val="1BDCFF"/>
                </a:solidFill>
              </a:rPr>
              <a:t>Garcon</a:t>
            </a:r>
            <a:r>
              <a:rPr lang="de-DE" sz="3600" dirty="0" smtClean="0">
                <a:solidFill>
                  <a:srgbClr val="1BDCFF"/>
                </a:solidFill>
              </a:rPr>
              <a:t>, </a:t>
            </a:r>
            <a:r>
              <a:rPr lang="de-DE" sz="3600" dirty="0">
                <a:solidFill>
                  <a:srgbClr val="1BDCFF"/>
                </a:solidFill>
              </a:rPr>
              <a:t>Maike </a:t>
            </a:r>
            <a:r>
              <a:rPr lang="de-DE" sz="3600" dirty="0" smtClean="0">
                <a:solidFill>
                  <a:srgbClr val="1BDCFF"/>
                </a:solidFill>
              </a:rPr>
              <a:t>Schultz</a:t>
            </a:r>
            <a:endParaRPr lang="de-DE" sz="3600" dirty="0">
              <a:solidFill>
                <a:srgbClr val="1BDCFF"/>
              </a:solidFill>
            </a:endParaRPr>
          </a:p>
          <a:p>
            <a:r>
              <a:rPr lang="de-DE" sz="3600" b="1" dirty="0">
                <a:solidFill>
                  <a:srgbClr val="1BDCFF"/>
                </a:solidFill>
              </a:rPr>
              <a:t>MSS 12: </a:t>
            </a:r>
            <a:r>
              <a:rPr lang="de-DE" sz="3600" b="1" dirty="0" smtClean="0">
                <a:solidFill>
                  <a:srgbClr val="1BDCFF"/>
                </a:solidFill>
              </a:rPr>
              <a:t>	</a:t>
            </a:r>
            <a:r>
              <a:rPr lang="de-DE" sz="3600" dirty="0" smtClean="0">
                <a:solidFill>
                  <a:srgbClr val="1BDCFF"/>
                </a:solidFill>
              </a:rPr>
              <a:t>Clara </a:t>
            </a:r>
            <a:r>
              <a:rPr lang="de-DE" sz="3600" dirty="0" err="1" smtClean="0">
                <a:solidFill>
                  <a:srgbClr val="1BDCFF"/>
                </a:solidFill>
              </a:rPr>
              <a:t>Wolsiffer</a:t>
            </a:r>
            <a:endParaRPr lang="de-DE" sz="3600" dirty="0">
              <a:solidFill>
                <a:srgbClr val="1BDCFF"/>
              </a:solidFill>
            </a:endParaRPr>
          </a:p>
          <a:p>
            <a:r>
              <a:rPr lang="de-DE" sz="3600" b="1" dirty="0">
                <a:solidFill>
                  <a:srgbClr val="1BDCFF"/>
                </a:solidFill>
              </a:rPr>
              <a:t>MSS 13: </a:t>
            </a:r>
            <a:r>
              <a:rPr lang="de-DE" sz="3600" b="1" dirty="0" smtClean="0">
                <a:solidFill>
                  <a:srgbClr val="1BDCFF"/>
                </a:solidFill>
              </a:rPr>
              <a:t>	</a:t>
            </a:r>
            <a:r>
              <a:rPr lang="de-DE" sz="3600" dirty="0" smtClean="0">
                <a:solidFill>
                  <a:srgbClr val="1BDCFF"/>
                </a:solidFill>
              </a:rPr>
              <a:t>Erik </a:t>
            </a:r>
            <a:r>
              <a:rPr lang="de-DE" sz="3600" dirty="0" err="1">
                <a:solidFill>
                  <a:srgbClr val="1BDCFF"/>
                </a:solidFill>
              </a:rPr>
              <a:t>Fuxen</a:t>
            </a:r>
            <a:r>
              <a:rPr lang="de-DE" sz="3600" dirty="0">
                <a:solidFill>
                  <a:srgbClr val="1BDCFF"/>
                </a:solidFill>
              </a:rPr>
              <a:t>, Jonas Mertes</a:t>
            </a:r>
          </a:p>
        </p:txBody>
      </p:sp>
    </p:spTree>
    <p:extLst>
      <p:ext uri="{BB962C8B-B14F-4D97-AF65-F5344CB8AC3E}">
        <p14:creationId xmlns:p14="http://schemas.microsoft.com/office/powerpoint/2010/main" val="715162462"/>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p:nvPr>
            <p:extLst>
              <p:ext uri="{D42A27DB-BD31-4B8C-83A1-F6EECF244321}">
                <p14:modId xmlns:p14="http://schemas.microsoft.com/office/powerpoint/2010/main" val="3299359905"/>
              </p:ext>
            </p:extLst>
          </p:nvPr>
        </p:nvGraphicFramePr>
        <p:xfrm>
          <a:off x="827584" y="1412776"/>
          <a:ext cx="7704856"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p:cNvSpPr>
            <a:spLocks noGrp="1"/>
          </p:cNvSpPr>
          <p:nvPr>
            <p:ph type="title"/>
          </p:nvPr>
        </p:nvSpPr>
        <p:spPr>
          <a:xfrm>
            <a:off x="539552" y="381000"/>
            <a:ext cx="7975798" cy="887760"/>
          </a:xfrm>
        </p:spPr>
        <p:txBody>
          <a:bodyPr>
            <a:normAutofit/>
          </a:bodyPr>
          <a:lstStyle/>
          <a:p>
            <a:r>
              <a:rPr lang="de-DE" sz="3600" b="1" i="0" kern="1200"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entury Gothic"/>
                <a:ea typeface="ＭＳ Ｐゴシック"/>
              </a:rPr>
              <a:t>Die Aufgaben der Medienscouts:</a:t>
            </a:r>
            <a:endParaRPr lang="de-DE" sz="3600"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381000"/>
            <a:ext cx="8208912" cy="599728"/>
          </a:xfrm>
        </p:spPr>
        <p:txBody>
          <a:bodyPr>
            <a:normAutofit fontScale="90000"/>
          </a:bodyPr>
          <a:lstStyle/>
          <a:p>
            <a:r>
              <a:rPr lang="de-DE" b="1" cap="none" dirty="0" smtClean="0">
                <a:ln w="10541" cmpd="sng">
                  <a:solidFill>
                    <a:schemeClr val="accent1">
                      <a:shade val="88000"/>
                      <a:satMod val="110000"/>
                    </a:schemeClr>
                  </a:solidFill>
                  <a:prstDash val="solid"/>
                </a:ln>
              </a:rPr>
              <a:t>Medienprävention in einer 5. Klasse</a:t>
            </a:r>
            <a:endParaRPr lang="de-DE" b="1" cap="none" dirty="0">
              <a:ln w="10541" cmpd="sng">
                <a:solidFill>
                  <a:schemeClr val="accent1">
                    <a:shade val="88000"/>
                    <a:satMod val="110000"/>
                  </a:schemeClr>
                </a:solidFill>
                <a:prstDash val="solid"/>
              </a:ln>
            </a:endParaRPr>
          </a:p>
        </p:txBody>
      </p:sp>
      <p:pic>
        <p:nvPicPr>
          <p:cNvPr id="3" name="Bild 2"/>
          <p:cNvPicPr>
            <a:picLocks noChangeAspect="1"/>
          </p:cNvPicPr>
          <p:nvPr/>
        </p:nvPicPr>
        <p:blipFill>
          <a:blip r:embed="rId2"/>
          <a:stretch>
            <a:fillRect/>
          </a:stretch>
        </p:blipFill>
        <p:spPr>
          <a:xfrm>
            <a:off x="323528" y="2636912"/>
            <a:ext cx="3960440" cy="2970330"/>
          </a:xfrm>
          <a:prstGeom prst="rect">
            <a:avLst/>
          </a:prstGeom>
        </p:spPr>
      </p:pic>
      <p:pic>
        <p:nvPicPr>
          <p:cNvPr id="4" name="Bild 3"/>
          <p:cNvPicPr>
            <a:picLocks noChangeAspect="1"/>
          </p:cNvPicPr>
          <p:nvPr/>
        </p:nvPicPr>
        <p:blipFill>
          <a:blip r:embed="rId3"/>
          <a:stretch>
            <a:fillRect/>
          </a:stretch>
        </p:blipFill>
        <p:spPr>
          <a:xfrm>
            <a:off x="4499992" y="1340768"/>
            <a:ext cx="3888432" cy="2916324"/>
          </a:xfrm>
          <a:prstGeom prst="rect">
            <a:avLst/>
          </a:prstGeom>
        </p:spPr>
      </p:pic>
    </p:spTree>
    <p:extLst>
      <p:ext uri="{BB962C8B-B14F-4D97-AF65-F5344CB8AC3E}">
        <p14:creationId xmlns:p14="http://schemas.microsoft.com/office/powerpoint/2010/main" val="2088854723"/>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200" b="1" i="0" kern="1200" dirty="0" smtClean="0">
                <a:solidFill>
                  <a:schemeClr val="tx2"/>
                </a:solidFill>
                <a:effectLst/>
                <a:latin typeface="+mj-lt"/>
                <a:ea typeface="+mj-ea"/>
                <a:cs typeface="+mj-cs"/>
              </a:rPr>
              <a:t>Themen Klasse 6</a:t>
            </a:r>
            <a:r>
              <a:rPr lang="de-DE" sz="4200" b="0" i="0" kern="1200" dirty="0" smtClean="0">
                <a:solidFill>
                  <a:schemeClr val="tx2"/>
                </a:solidFill>
                <a:effectLst/>
                <a:latin typeface="+mj-lt"/>
                <a:ea typeface="+mj-ea"/>
                <a:cs typeface="+mj-cs"/>
              </a:rPr>
              <a:t>:</a:t>
            </a:r>
            <a:r>
              <a:rPr lang="de-DE" dirty="0" smtClean="0"/>
              <a:t/>
            </a:r>
            <a:br>
              <a:rPr lang="de-DE" dirty="0" smtClean="0"/>
            </a:br>
            <a:endParaRPr lang="de-DE" dirty="0"/>
          </a:p>
        </p:txBody>
      </p:sp>
      <p:graphicFrame>
        <p:nvGraphicFramePr>
          <p:cNvPr id="3" name="Diagramm 2"/>
          <p:cNvGraphicFramePr/>
          <p:nvPr>
            <p:extLst>
              <p:ext uri="{D42A27DB-BD31-4B8C-83A1-F6EECF244321}">
                <p14:modId xmlns:p14="http://schemas.microsoft.com/office/powerpoint/2010/main" val="2161831921"/>
              </p:ext>
            </p:extLst>
          </p:nvPr>
        </p:nvGraphicFramePr>
        <p:xfrm>
          <a:off x="611560" y="1772816"/>
          <a:ext cx="6984776"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839061"/>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WWW = World Wide Web</a:t>
            </a:r>
            <a:endParaRPr lang="de-DE" dirty="0"/>
          </a:p>
        </p:txBody>
      </p:sp>
      <p:sp>
        <p:nvSpPr>
          <p:cNvPr id="3" name="Inhaltsplatzhalter 2"/>
          <p:cNvSpPr>
            <a:spLocks noGrp="1"/>
          </p:cNvSpPr>
          <p:nvPr>
            <p:ph idx="1"/>
          </p:nvPr>
        </p:nvSpPr>
        <p:spPr>
          <a:xfrm>
            <a:off x="0" y="1987420"/>
            <a:ext cx="9144000" cy="4483101"/>
          </a:xfrm>
        </p:spPr>
        <p:txBody>
          <a:bodyPr/>
          <a:lstStyle/>
          <a:p>
            <a:pPr marL="0" indent="0" algn="ctr">
              <a:buNone/>
            </a:pPr>
            <a:endParaRPr lang="de-DE" sz="2000" dirty="0" smtClean="0"/>
          </a:p>
          <a:p>
            <a:pPr marL="0" indent="0" algn="ctr">
              <a:buNone/>
            </a:pPr>
            <a:r>
              <a:rPr lang="de-DE" dirty="0"/>
              <a:t> </a:t>
            </a:r>
            <a:r>
              <a:rPr lang="de-DE" dirty="0" smtClean="0"/>
              <a:t>       </a:t>
            </a:r>
            <a:r>
              <a:rPr lang="de-DE" sz="3600" b="1" dirty="0" smtClean="0"/>
              <a:t>  Wo </a:t>
            </a:r>
            <a:r>
              <a:rPr lang="de-DE" sz="3600" b="1" dirty="0"/>
              <a:t>liegt eigentlich das Problem</a:t>
            </a:r>
            <a:r>
              <a:rPr lang="de-DE" sz="3600" b="1" dirty="0" smtClean="0"/>
              <a:t>?</a:t>
            </a:r>
          </a:p>
          <a:p>
            <a:pPr marL="777240" lvl="2" indent="0" algn="ctr">
              <a:buNone/>
            </a:pPr>
            <a:r>
              <a:rPr lang="de-DE" sz="1800" dirty="0" smtClean="0">
                <a:solidFill>
                  <a:schemeClr val="tx2"/>
                </a:solidFill>
                <a:hlinkClick r:id="rId2"/>
              </a:rPr>
              <a:t>Spot</a:t>
            </a:r>
            <a:r>
              <a:rPr lang="de-DE" sz="1800" dirty="0">
                <a:solidFill>
                  <a:schemeClr val="tx2"/>
                </a:solidFill>
                <a:hlinkClick r:id="rId2"/>
              </a:rPr>
              <a:t>: Wo ist Klaus?</a:t>
            </a:r>
            <a:r>
              <a:rPr lang="de-DE" sz="1800" dirty="0">
                <a:solidFill>
                  <a:schemeClr val="tx2"/>
                </a:solidFill>
              </a:rPr>
              <a:t/>
            </a:r>
            <a:br>
              <a:rPr lang="de-DE" sz="1800" dirty="0">
                <a:solidFill>
                  <a:schemeClr val="tx2"/>
                </a:solidFill>
              </a:rPr>
            </a:br>
            <a:endParaRPr lang="de-DE" sz="1800" dirty="0" smtClean="0">
              <a:solidFill>
                <a:schemeClr val="tx2"/>
              </a:solidFill>
            </a:endParaRPr>
          </a:p>
          <a:p>
            <a:pPr marL="777240" lvl="2" indent="0" algn="ctr">
              <a:buNone/>
            </a:pPr>
            <a:endParaRPr lang="de-DE" sz="1800" dirty="0" smtClean="0"/>
          </a:p>
          <a:p>
            <a:pPr marL="0" indent="0" algn="ctr">
              <a:buNone/>
            </a:pPr>
            <a:r>
              <a:rPr lang="de-DE" dirty="0" smtClean="0">
                <a:solidFill>
                  <a:srgbClr val="FF0000"/>
                </a:solidFill>
              </a:rPr>
              <a:t>Wie könnt ihr euch vor diesen Gefahren schützen?</a:t>
            </a:r>
            <a:endParaRPr lang="de-DE" dirty="0">
              <a:solidFill>
                <a:srgbClr val="FF0000"/>
              </a:solidFill>
            </a:endParaRPr>
          </a:p>
        </p:txBody>
      </p:sp>
    </p:spTree>
    <p:extLst>
      <p:ext uri="{BB962C8B-B14F-4D97-AF65-F5344CB8AC3E}">
        <p14:creationId xmlns:p14="http://schemas.microsoft.com/office/powerpoint/2010/main" val="2393301654"/>
      </p:ext>
    </p:extLst>
  </p:cSld>
  <p:clrMapOvr>
    <a:masterClrMapping/>
  </p:clrMapOvr>
  <mc:AlternateContent xmlns:mc="http://schemas.openxmlformats.org/markup-compatibility/2006" xmlns:p14="http://schemas.microsoft.com/office/powerpoint/2010/main">
    <mc:Choice Requires="p14">
      <p:transition spd="slow" p14:dur="5300" advTm="5000">
        <p:push dir="u"/>
      </p:transition>
    </mc:Choice>
    <mc:Fallback xmlns="">
      <p:transition xmlns:p14="http://schemas.microsoft.com/office/powerpoint/2010/main" spd="slow" advTm="5000">
        <p:push dir="u"/>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Wireframe Building 16x9">
  <a:themeElements>
    <a:clrScheme name="WireframeBuilding">
      <a:dk1>
        <a:srgbClr val="404040"/>
      </a:dk1>
      <a:lt1>
        <a:sysClr val="window" lastClr="FFFFFF"/>
      </a:lt1>
      <a:dk2>
        <a:srgbClr val="000000"/>
      </a:dk2>
      <a:lt2>
        <a:srgbClr val="E4F9F9"/>
      </a:lt2>
      <a:accent1>
        <a:srgbClr val="1BDCFF"/>
      </a:accent1>
      <a:accent2>
        <a:srgbClr val="3AC673"/>
      </a:accent2>
      <a:accent3>
        <a:srgbClr val="F6BD1E"/>
      </a:accent3>
      <a:accent4>
        <a:srgbClr val="C74167"/>
      </a:accent4>
      <a:accent5>
        <a:srgbClr val="F17E1F"/>
      </a:accent5>
      <a:accent6>
        <a:srgbClr val="6681CC"/>
      </a:accent6>
      <a:hlink>
        <a:srgbClr val="F17E1F"/>
      </a:hlink>
      <a:folHlink>
        <a:srgbClr val="969696"/>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15_4109default" id="{E728D685-11FC-4812-BA85-57AC6F9C9F40}" vid="{BC4E008B-95FF-4815-904E-143A8EDFC1D4}"/>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1572</Words>
  <Application>Microsoft Macintosh PowerPoint</Application>
  <PresentationFormat>Bildschirmpräsentation (4:3)</PresentationFormat>
  <Paragraphs>274</Paragraphs>
  <Slides>43</Slides>
  <Notes>4</Notes>
  <HiddenSlides>0</HiddenSlides>
  <MMClips>0</MMClips>
  <ScaleCrop>false</ScaleCrop>
  <HeadingPairs>
    <vt:vector size="4" baseType="variant">
      <vt:variant>
        <vt:lpstr>Design</vt:lpstr>
      </vt:variant>
      <vt:variant>
        <vt:i4>1</vt:i4>
      </vt:variant>
      <vt:variant>
        <vt:lpstr>Folientitel</vt:lpstr>
      </vt:variant>
      <vt:variant>
        <vt:i4>43</vt:i4>
      </vt:variant>
    </vt:vector>
  </HeadingPairs>
  <TitlesOfParts>
    <vt:vector size="44" baseType="lpstr">
      <vt:lpstr>Wireframe Building 16x9</vt:lpstr>
      <vt:lpstr>Medienscouts</vt:lpstr>
      <vt:lpstr>Was sind Medienscouts?</vt:lpstr>
      <vt:lpstr>Beispiele –  Die Arbeit der Medienscouts:</vt:lpstr>
      <vt:lpstr>Die Medienscouts des Gymnasiums 2011/2012</vt:lpstr>
      <vt:lpstr>PowerPoint-Präsentation</vt:lpstr>
      <vt:lpstr>Die Aufgaben der Medienscouts:</vt:lpstr>
      <vt:lpstr>Medienprävention in einer 5. Klasse</vt:lpstr>
      <vt:lpstr>Themen Klasse 6: </vt:lpstr>
      <vt:lpstr>WWW = World Wide Web</vt:lpstr>
      <vt:lpstr>                   Sicherheitstipps und Verhaltensregeln im Netz </vt:lpstr>
      <vt:lpstr>PowerPoint-Präsentation</vt:lpstr>
      <vt:lpstr>Datenschutz im Netz –  Warum?</vt:lpstr>
      <vt:lpstr>Was kann euch passieren?</vt:lpstr>
      <vt:lpstr>Wie könnt ihr euch helfen?</vt:lpstr>
      <vt:lpstr>Sicherheit &amp; Passwort?!</vt:lpstr>
      <vt:lpstr>Unsichere Passwörter:</vt:lpstr>
      <vt:lpstr>Datenschutz  in sozialen Netzwerken </vt:lpstr>
      <vt:lpstr>Umfrage</vt:lpstr>
      <vt:lpstr>So geht’s! – Konto- und Privatsphäre-Einstellungen richtig verwalten! </vt:lpstr>
      <vt:lpstr>So geht’s! – Konto- und Privatsphäre-Einstellungen richtig verwalten! </vt:lpstr>
      <vt:lpstr>Die Chronik: dein „Lebenslauf“</vt:lpstr>
      <vt:lpstr>So geht’s! – Persönliche Informationen sinnvoll bearbeiten</vt:lpstr>
      <vt:lpstr>So geht’s! – persönliche Informatio-nen sinnvoll bearbeiten</vt:lpstr>
      <vt:lpstr>Achte darauf, was dir gefällt!</vt:lpstr>
      <vt:lpstr>Graph Search: Gläserner User</vt:lpstr>
      <vt:lpstr>Beiträge verfassen  und Publikum einschränken</vt:lpstr>
      <vt:lpstr>Welche Fotos und Videos darf ich hochladen?</vt:lpstr>
      <vt:lpstr>Welche Fotos und Videos darf ich nicht weitergeben oder ins Netz stellen?</vt:lpstr>
      <vt:lpstr>   Welche Fotos und Videos sollte ich nicht hochladen?</vt:lpstr>
      <vt:lpstr>Was tun bei Bildmissbrauch?</vt:lpstr>
      <vt:lpstr>Jemanden blockieren auf Facebook</vt:lpstr>
      <vt:lpstr>WhatsApp-Messenger</vt:lpstr>
      <vt:lpstr>WhatsApp-Messenger</vt:lpstr>
      <vt:lpstr>WhatsApp-Messenger </vt:lpstr>
      <vt:lpstr>(Cyber-)Mobbing:  ein weiteres großes Problem von  WhatsApp und Facebook</vt:lpstr>
      <vt:lpstr>Wie könnt ihr euch helfen und wer hilft euch?</vt:lpstr>
      <vt:lpstr>Let‘s fight it together</vt:lpstr>
      <vt:lpstr>        Mobbing bleibt nicht ungestraft!</vt:lpstr>
      <vt:lpstr>Fragen?</vt:lpstr>
      <vt:lpstr>Kontakt</vt:lpstr>
      <vt:lpstr>Unser Medienkompetenzpass:</vt:lpstr>
      <vt:lpstr>Medienkompetenz macht Schule  </vt:lpstr>
      <vt:lpstr>  Medienkompetenz macht Schule: 10-Punkte-Programm des Landes Rheinland-Pfalz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Windows-Benutzer</dc:creator>
  <cp:lastModifiedBy>Hendrik Müller</cp:lastModifiedBy>
  <cp:revision>248</cp:revision>
  <dcterms:created xsi:type="dcterms:W3CDTF">2010-10-01T13:26:31Z</dcterms:created>
  <dcterms:modified xsi:type="dcterms:W3CDTF">2014-01-16T14:23:32Z</dcterms:modified>
</cp:coreProperties>
</file>